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20.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Layouts/slideLayout3.xml" ContentType="application/vnd.openxmlformats-officedocument.presentationml.slideLayout+xml"/>
  <Override PartName="/ppt/notesSlides/notesSlide17.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wmf"/><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2"/>
  </p:notesMasterIdLst>
  <p:handoutMasterIdLst>
    <p:handoutMasterId r:id="rId23"/>
  </p:handoutMasterIdLst>
  <p:sldIdLst>
    <p:sldId id="256" r:id="rId2"/>
    <p:sldId id="258" r:id="rId3"/>
    <p:sldId id="259" r:id="rId4"/>
    <p:sldId id="260" r:id="rId5"/>
    <p:sldId id="262" r:id="rId6"/>
    <p:sldId id="274" r:id="rId7"/>
    <p:sldId id="261" r:id="rId8"/>
    <p:sldId id="266" r:id="rId9"/>
    <p:sldId id="270" r:id="rId10"/>
    <p:sldId id="271" r:id="rId11"/>
    <p:sldId id="272" r:id="rId12"/>
    <p:sldId id="267" r:id="rId13"/>
    <p:sldId id="275" r:id="rId14"/>
    <p:sldId id="278" r:id="rId15"/>
    <p:sldId id="279" r:id="rId16"/>
    <p:sldId id="265" r:id="rId17"/>
    <p:sldId id="280" r:id="rId18"/>
    <p:sldId id="284" r:id="rId19"/>
    <p:sldId id="268" r:id="rId20"/>
    <p:sldId id="285" r:id="rId21"/>
  </p:sldIdLst>
  <p:sldSz cx="9144000" cy="6858000" type="screen4x3"/>
  <p:notesSz cx="6858000" cy="9144000"/>
  <p:defaultTextStyle>
    <a:defPPr>
      <a:defRPr lang="ja-JP"/>
    </a:defPPr>
    <a:lvl1pPr algn="l" rtl="0" fontAlgn="base">
      <a:spcBef>
        <a:spcPct val="0"/>
      </a:spcBef>
      <a:spcAft>
        <a:spcPct val="0"/>
      </a:spcAft>
      <a:defRPr kumimoji="1" kern="1200">
        <a:solidFill>
          <a:schemeClr val="tx1"/>
        </a:solidFill>
        <a:latin typeface="Arial" charset="0"/>
        <a:ea typeface="ＭＳ Ｐゴシック" charset="-128"/>
        <a:cs typeface="+mn-cs"/>
      </a:defRPr>
    </a:lvl1pPr>
    <a:lvl2pPr marL="457200" algn="l" rtl="0" fontAlgn="base">
      <a:spcBef>
        <a:spcPct val="0"/>
      </a:spcBef>
      <a:spcAft>
        <a:spcPct val="0"/>
      </a:spcAft>
      <a:defRPr kumimoji="1" kern="1200">
        <a:solidFill>
          <a:schemeClr val="tx1"/>
        </a:solidFill>
        <a:latin typeface="Arial" charset="0"/>
        <a:ea typeface="ＭＳ Ｐゴシック" charset="-128"/>
        <a:cs typeface="+mn-cs"/>
      </a:defRPr>
    </a:lvl2pPr>
    <a:lvl3pPr marL="914400" algn="l" rtl="0" fontAlgn="base">
      <a:spcBef>
        <a:spcPct val="0"/>
      </a:spcBef>
      <a:spcAft>
        <a:spcPct val="0"/>
      </a:spcAft>
      <a:defRPr kumimoji="1" kern="1200">
        <a:solidFill>
          <a:schemeClr val="tx1"/>
        </a:solidFill>
        <a:latin typeface="Arial" charset="0"/>
        <a:ea typeface="ＭＳ Ｐゴシック" charset="-128"/>
        <a:cs typeface="+mn-cs"/>
      </a:defRPr>
    </a:lvl3pPr>
    <a:lvl4pPr marL="1371600" algn="l" rtl="0" fontAlgn="base">
      <a:spcBef>
        <a:spcPct val="0"/>
      </a:spcBef>
      <a:spcAft>
        <a:spcPct val="0"/>
      </a:spcAft>
      <a:defRPr kumimoji="1" kern="1200">
        <a:solidFill>
          <a:schemeClr val="tx1"/>
        </a:solidFill>
        <a:latin typeface="Arial" charset="0"/>
        <a:ea typeface="ＭＳ Ｐゴシック" charset="-128"/>
        <a:cs typeface="+mn-cs"/>
      </a:defRPr>
    </a:lvl4pPr>
    <a:lvl5pPr marL="1828800" algn="l" rtl="0" fontAlgn="base">
      <a:spcBef>
        <a:spcPct val="0"/>
      </a:spcBef>
      <a:spcAft>
        <a:spcPct val="0"/>
      </a:spcAft>
      <a:defRPr kumimoji="1" kern="1200">
        <a:solidFill>
          <a:schemeClr val="tx1"/>
        </a:solidFill>
        <a:latin typeface="Arial" charset="0"/>
        <a:ea typeface="ＭＳ Ｐゴシック" charset="-128"/>
        <a:cs typeface="+mn-cs"/>
      </a:defRPr>
    </a:lvl5pPr>
    <a:lvl6pPr marL="2286000" algn="l" defTabSz="914400" rtl="0" eaLnBrk="1" latinLnBrk="0" hangingPunct="1">
      <a:defRPr kumimoji="1" kern="1200">
        <a:solidFill>
          <a:schemeClr val="tx1"/>
        </a:solidFill>
        <a:latin typeface="Arial" charset="0"/>
        <a:ea typeface="ＭＳ Ｐゴシック" charset="-128"/>
        <a:cs typeface="+mn-cs"/>
      </a:defRPr>
    </a:lvl6pPr>
    <a:lvl7pPr marL="2743200" algn="l" defTabSz="914400" rtl="0" eaLnBrk="1" latinLnBrk="0" hangingPunct="1">
      <a:defRPr kumimoji="1" kern="1200">
        <a:solidFill>
          <a:schemeClr val="tx1"/>
        </a:solidFill>
        <a:latin typeface="Arial" charset="0"/>
        <a:ea typeface="ＭＳ Ｐゴシック" charset="-128"/>
        <a:cs typeface="+mn-cs"/>
      </a:defRPr>
    </a:lvl7pPr>
    <a:lvl8pPr marL="3200400" algn="l" defTabSz="914400" rtl="0" eaLnBrk="1" latinLnBrk="0" hangingPunct="1">
      <a:defRPr kumimoji="1" kern="1200">
        <a:solidFill>
          <a:schemeClr val="tx1"/>
        </a:solidFill>
        <a:latin typeface="Arial" charset="0"/>
        <a:ea typeface="ＭＳ Ｐゴシック" charset="-128"/>
        <a:cs typeface="+mn-cs"/>
      </a:defRPr>
    </a:lvl8pPr>
    <a:lvl9pPr marL="3657600" algn="l" defTabSz="914400" rtl="0" eaLnBrk="1" latinLnBrk="0" hangingPunct="1">
      <a:defRPr kumimoji="1" kern="1200">
        <a:solidFill>
          <a:schemeClr val="tx1"/>
        </a:solidFill>
        <a:latin typeface="Arial" charset="0"/>
        <a:ea typeface="ＭＳ Ｐゴシック"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19" autoAdjust="0"/>
    <p:restoredTop sz="94718" autoAdjust="0"/>
  </p:normalViewPr>
  <p:slideViewPr>
    <p:cSldViewPr>
      <p:cViewPr varScale="1">
        <p:scale>
          <a:sx n="107" d="100"/>
          <a:sy n="107" d="100"/>
        </p:scale>
        <p:origin x="-84" y="-132"/>
      </p:cViewPr>
      <p:guideLst>
        <p:guide orient="horz" pos="2160"/>
        <p:guide pos="2880"/>
      </p:guideLst>
    </p:cSldViewPr>
  </p:slideViewPr>
  <p:outlineViewPr>
    <p:cViewPr>
      <p:scale>
        <a:sx n="33" d="100"/>
        <a:sy n="33" d="100"/>
      </p:scale>
      <p:origin x="48" y="3834"/>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56" d="100"/>
          <a:sy n="56" d="100"/>
        </p:scale>
        <p:origin x="-1812" y="-102"/>
      </p:cViewPr>
      <p:guideLst>
        <p:guide orient="horz" pos="2880"/>
        <p:guide pos="2160"/>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 Id="rId27"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dirty="0">
                <a:latin typeface="+mn-lt"/>
                <a:ea typeface="+mn-ea"/>
              </a:defRPr>
            </a:lvl1pPr>
          </a:lstStyle>
          <a:p>
            <a:pPr>
              <a:defRPr/>
            </a:pPr>
            <a:endParaRPr lang="ja-JP" altLang="en-US"/>
          </a:p>
        </p:txBody>
      </p:sp>
      <p:sp>
        <p:nvSpPr>
          <p:cNvPr id="3" name="日付プレースホルダ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smtClean="0">
                <a:latin typeface="+mn-lt"/>
                <a:ea typeface="+mn-ea"/>
              </a:defRPr>
            </a:lvl1pPr>
          </a:lstStyle>
          <a:p>
            <a:pPr>
              <a:defRPr/>
            </a:pPr>
            <a:fld id="{DCF8407B-5CCA-4503-B43E-B0BC780A4ED6}" type="datetimeFigureOut">
              <a:rPr lang="ja-JP" altLang="en-US"/>
              <a:pPr>
                <a:defRPr/>
              </a:pPr>
              <a:t>2010/1/10</a:t>
            </a:fld>
            <a:endParaRPr lang="ja-JP" altLang="en-US"/>
          </a:p>
        </p:txBody>
      </p:sp>
      <p:sp>
        <p:nvSpPr>
          <p:cNvPr id="4" name="フッター プレースホルダ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ea typeface="+mn-ea"/>
              </a:defRPr>
            </a:lvl1pPr>
          </a:lstStyle>
          <a:p>
            <a:pPr>
              <a:defRPr/>
            </a:pPr>
            <a:endParaRPr lang="ja-JP" altLang="en-US"/>
          </a:p>
        </p:txBody>
      </p:sp>
      <p:sp>
        <p:nvSpPr>
          <p:cNvPr id="5" name="スライド番号プレースホルダ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smtClean="0">
                <a:latin typeface="+mn-lt"/>
                <a:ea typeface="+mn-ea"/>
              </a:defRPr>
            </a:lvl1pPr>
          </a:lstStyle>
          <a:p>
            <a:pPr>
              <a:defRPr/>
            </a:pPr>
            <a:fld id="{4EEC2B17-FADF-4357-B027-D9B7F80BB039}" type="slidenum">
              <a:rPr lang="ja-JP" altLang="en-US"/>
              <a:pPr>
                <a:defRPr/>
              </a:pPr>
              <a:t>&lt;#&gt;</a:t>
            </a:fld>
            <a:endParaRPr lang="ja-JP" alt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日付プレースホルダ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smtClean="0">
                <a:latin typeface="+mn-lt"/>
                <a:ea typeface="+mn-ea"/>
              </a:defRPr>
            </a:lvl1pPr>
          </a:lstStyle>
          <a:p>
            <a:pPr>
              <a:defRPr/>
            </a:pPr>
            <a:fld id="{41735E97-6DEC-4298-83BF-CDBA8008F75D}" type="datetimeFigureOut">
              <a:rPr lang="ja-JP" altLang="en-US"/>
              <a:pPr>
                <a:defRPr/>
              </a:pPr>
              <a:t>2010/1/10</a:t>
            </a:fld>
            <a:endParaRPr lang="ja-JP" altLang="en-US"/>
          </a:p>
        </p:txBody>
      </p:sp>
      <p:sp>
        <p:nvSpPr>
          <p:cNvPr id="4" name="スライド イメージ プレースホルダ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ja-JP" altLang="en-US" noProof="0"/>
          </a:p>
        </p:txBody>
      </p:sp>
      <p:sp>
        <p:nvSpPr>
          <p:cNvPr id="5" name="ノート プレースホルダ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ja-JP" altLang="en-US" noProof="0" smtClean="0"/>
              <a:t>マスタ テキストの書式設定</a:t>
            </a:r>
          </a:p>
          <a:p>
            <a:pPr lvl="1"/>
            <a:r>
              <a:rPr lang="ja-JP" altLang="en-US" noProof="0" smtClean="0"/>
              <a:t>第 </a:t>
            </a:r>
            <a:r>
              <a:rPr lang="en-US" altLang="ja-JP" noProof="0" smtClean="0"/>
              <a:t>2 </a:t>
            </a:r>
            <a:r>
              <a:rPr lang="ja-JP" altLang="en-US" noProof="0" smtClean="0"/>
              <a:t>レベル</a:t>
            </a:r>
          </a:p>
          <a:p>
            <a:pPr lvl="2"/>
            <a:r>
              <a:rPr lang="ja-JP" altLang="en-US" noProof="0" smtClean="0"/>
              <a:t>第 </a:t>
            </a:r>
            <a:r>
              <a:rPr lang="en-US" altLang="ja-JP" noProof="0" smtClean="0"/>
              <a:t>3 </a:t>
            </a:r>
            <a:r>
              <a:rPr lang="ja-JP" altLang="en-US" noProof="0" smtClean="0"/>
              <a:t>レベル</a:t>
            </a:r>
          </a:p>
          <a:p>
            <a:pPr lvl="3"/>
            <a:r>
              <a:rPr lang="ja-JP" altLang="en-US" noProof="0" smtClean="0"/>
              <a:t>第 </a:t>
            </a:r>
            <a:r>
              <a:rPr lang="en-US" altLang="ja-JP" noProof="0" smtClean="0"/>
              <a:t>4 </a:t>
            </a:r>
            <a:r>
              <a:rPr lang="ja-JP" altLang="en-US" noProof="0" smtClean="0"/>
              <a:t>レベル</a:t>
            </a:r>
          </a:p>
          <a:p>
            <a:pPr lvl="4"/>
            <a:r>
              <a:rPr lang="ja-JP" altLang="en-US" noProof="0" smtClean="0"/>
              <a:t>第 </a:t>
            </a:r>
            <a:r>
              <a:rPr lang="en-US" altLang="ja-JP" noProof="0" smtClean="0"/>
              <a:t>5 </a:t>
            </a:r>
            <a:r>
              <a:rPr lang="ja-JP" altLang="en-US" noProof="0" smtClean="0"/>
              <a:t>レベル</a:t>
            </a:r>
            <a:endParaRPr lang="ja-JP" altLang="en-US" noProof="0"/>
          </a:p>
        </p:txBody>
      </p:sp>
      <p:sp>
        <p:nvSpPr>
          <p:cNvPr id="7" name="スライド番号プレースホルダ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smtClean="0">
                <a:latin typeface="+mn-lt"/>
                <a:ea typeface="+mn-ea"/>
              </a:defRPr>
            </a:lvl1pPr>
          </a:lstStyle>
          <a:p>
            <a:pPr>
              <a:defRPr/>
            </a:pPr>
            <a:fld id="{6365DCE3-73DF-49F0-9BAB-08F8C8EEBD0D}" type="slidenum">
              <a:rPr lang="ja-JP" altLang="en-US"/>
              <a:pPr>
                <a:defRPr/>
              </a:pPr>
              <a:t>&lt;#&gt;</a:t>
            </a:fld>
            <a:endParaRPr lang="ja-JP" altLang="en-US"/>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kumimoji="1" sz="1200" kern="1200">
        <a:solidFill>
          <a:schemeClr val="tx1"/>
        </a:solidFill>
        <a:latin typeface="+mn-lt"/>
        <a:ea typeface="+mn-ea"/>
        <a:cs typeface="+mn-cs"/>
      </a:defRPr>
    </a:lvl1pPr>
    <a:lvl2pPr marL="457200" algn="l" rtl="0" fontAlgn="base">
      <a:spcBef>
        <a:spcPct val="30000"/>
      </a:spcBef>
      <a:spcAft>
        <a:spcPct val="0"/>
      </a:spcAft>
      <a:defRPr kumimoji="1" sz="1200" kern="1200">
        <a:solidFill>
          <a:schemeClr val="tx1"/>
        </a:solidFill>
        <a:latin typeface="+mn-lt"/>
        <a:ea typeface="+mn-ea"/>
        <a:cs typeface="+mn-cs"/>
      </a:defRPr>
    </a:lvl2pPr>
    <a:lvl3pPr marL="914400" algn="l" rtl="0" fontAlgn="base">
      <a:spcBef>
        <a:spcPct val="30000"/>
      </a:spcBef>
      <a:spcAft>
        <a:spcPct val="0"/>
      </a:spcAft>
      <a:defRPr kumimoji="1" sz="1200" kern="1200">
        <a:solidFill>
          <a:schemeClr val="tx1"/>
        </a:solidFill>
        <a:latin typeface="+mn-lt"/>
        <a:ea typeface="+mn-ea"/>
        <a:cs typeface="+mn-cs"/>
      </a:defRPr>
    </a:lvl3pPr>
    <a:lvl4pPr marL="1371600" algn="l" rtl="0" fontAlgn="base">
      <a:spcBef>
        <a:spcPct val="30000"/>
      </a:spcBef>
      <a:spcAft>
        <a:spcPct val="0"/>
      </a:spcAft>
      <a:defRPr kumimoji="1" sz="1200" kern="1200">
        <a:solidFill>
          <a:schemeClr val="tx1"/>
        </a:solidFill>
        <a:latin typeface="+mn-lt"/>
        <a:ea typeface="+mn-ea"/>
        <a:cs typeface="+mn-cs"/>
      </a:defRPr>
    </a:lvl4pPr>
    <a:lvl5pPr marL="1828800" algn="l" rtl="0" fontAlgn="base">
      <a:spcBef>
        <a:spcPct val="30000"/>
      </a:spcBef>
      <a:spcAft>
        <a:spcPct val="0"/>
      </a:spcAft>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スライド イメージ プレースホルダ 1"/>
          <p:cNvSpPr>
            <a:spLocks noGrp="1" noRot="1" noChangeAspect="1"/>
          </p:cNvSpPr>
          <p:nvPr>
            <p:ph type="sldImg"/>
          </p:nvPr>
        </p:nvSpPr>
        <p:spPr bwMode="auto">
          <a:noFill/>
          <a:ln>
            <a:solidFill>
              <a:srgbClr val="000000"/>
            </a:solidFill>
            <a:miter lim="800000"/>
            <a:headEnd/>
            <a:tailEnd/>
          </a:ln>
        </p:spPr>
      </p:sp>
      <p:sp>
        <p:nvSpPr>
          <p:cNvPr id="16386" name="ノート プレースホルダ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ja-JP" altLang="en-US" smtClean="0"/>
          </a:p>
        </p:txBody>
      </p:sp>
      <p:sp>
        <p:nvSpPr>
          <p:cNvPr id="16387" name="スライド番号プレースホルダ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4E0ECE0A-59B7-42AA-95BE-464572047DE5}" type="slidenum">
              <a:rPr lang="ja-JP" altLang="en-US"/>
              <a:pPr fontAlgn="base">
                <a:spcBef>
                  <a:spcPct val="0"/>
                </a:spcBef>
                <a:spcAft>
                  <a:spcPct val="0"/>
                </a:spcAft>
              </a:pPr>
              <a:t>1</a:t>
            </a:fld>
            <a:endParaRPr lang="en-US" altLang="ja-JP"/>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スライド イメージ プレースホルダ 1"/>
          <p:cNvSpPr>
            <a:spLocks noGrp="1" noRot="1" noChangeAspect="1"/>
          </p:cNvSpPr>
          <p:nvPr>
            <p:ph type="sldImg"/>
          </p:nvPr>
        </p:nvSpPr>
        <p:spPr bwMode="auto">
          <a:noFill/>
          <a:ln>
            <a:solidFill>
              <a:srgbClr val="000000"/>
            </a:solidFill>
            <a:miter lim="800000"/>
            <a:headEnd/>
            <a:tailEnd/>
          </a:ln>
        </p:spPr>
      </p:sp>
      <p:sp>
        <p:nvSpPr>
          <p:cNvPr id="34818" name="ノート プレースホルダ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ja-JP" altLang="en-US" smtClean="0"/>
          </a:p>
        </p:txBody>
      </p:sp>
      <p:sp>
        <p:nvSpPr>
          <p:cNvPr id="34819" name="スライド番号プレースホルダ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56A65CBE-8AF3-435F-9963-DAE6D5649329}" type="slidenum">
              <a:rPr lang="ja-JP" altLang="en-US"/>
              <a:pPr fontAlgn="base">
                <a:spcBef>
                  <a:spcPct val="0"/>
                </a:spcBef>
                <a:spcAft>
                  <a:spcPct val="0"/>
                </a:spcAft>
              </a:pPr>
              <a:t>10</a:t>
            </a:fld>
            <a:endParaRPr lang="en-US" altLang="ja-JP"/>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5" name="スライド イメージ プレースホルダ 1"/>
          <p:cNvSpPr>
            <a:spLocks noGrp="1" noRot="1" noChangeAspect="1"/>
          </p:cNvSpPr>
          <p:nvPr>
            <p:ph type="sldImg"/>
          </p:nvPr>
        </p:nvSpPr>
        <p:spPr bwMode="auto">
          <a:noFill/>
          <a:ln>
            <a:solidFill>
              <a:srgbClr val="000000"/>
            </a:solidFill>
            <a:miter lim="800000"/>
            <a:headEnd/>
            <a:tailEnd/>
          </a:ln>
        </p:spPr>
      </p:sp>
      <p:sp>
        <p:nvSpPr>
          <p:cNvPr id="36866" name="ノート プレースホルダ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ja-JP" altLang="en-US" smtClean="0"/>
          </a:p>
        </p:txBody>
      </p:sp>
      <p:sp>
        <p:nvSpPr>
          <p:cNvPr id="36867" name="スライド番号プレースホルダ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F15DA89E-998D-42FC-A6AB-C4BDED1515C7}" type="slidenum">
              <a:rPr lang="ja-JP" altLang="en-US"/>
              <a:pPr fontAlgn="base">
                <a:spcBef>
                  <a:spcPct val="0"/>
                </a:spcBef>
                <a:spcAft>
                  <a:spcPct val="0"/>
                </a:spcAft>
              </a:pPr>
              <a:t>11</a:t>
            </a:fld>
            <a:endParaRPr lang="en-US" altLang="ja-JP"/>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スライド イメージ プレースホルダ 1"/>
          <p:cNvSpPr>
            <a:spLocks noGrp="1" noRot="1" noChangeAspect="1"/>
          </p:cNvSpPr>
          <p:nvPr>
            <p:ph type="sldImg"/>
          </p:nvPr>
        </p:nvSpPr>
        <p:spPr bwMode="auto">
          <a:noFill/>
          <a:ln>
            <a:solidFill>
              <a:srgbClr val="000000"/>
            </a:solidFill>
            <a:miter lim="800000"/>
            <a:headEnd/>
            <a:tailEnd/>
          </a:ln>
        </p:spPr>
      </p:sp>
      <p:sp>
        <p:nvSpPr>
          <p:cNvPr id="38914" name="ノート プレースホルダ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ja-JP" altLang="en-US" smtClean="0"/>
          </a:p>
        </p:txBody>
      </p:sp>
      <p:sp>
        <p:nvSpPr>
          <p:cNvPr id="38915" name="スライド番号プレースホルダ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CE84F02A-4F42-4DFB-A5F1-616F9E737243}" type="slidenum">
              <a:rPr lang="ja-JP" altLang="en-US"/>
              <a:pPr fontAlgn="base">
                <a:spcBef>
                  <a:spcPct val="0"/>
                </a:spcBef>
                <a:spcAft>
                  <a:spcPct val="0"/>
                </a:spcAft>
              </a:pPr>
              <a:t>12</a:t>
            </a:fld>
            <a:endParaRPr lang="en-US" altLang="ja-JP"/>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1" name="スライド イメージ プレースホルダ 1"/>
          <p:cNvSpPr>
            <a:spLocks noGrp="1" noRot="1" noChangeAspect="1"/>
          </p:cNvSpPr>
          <p:nvPr>
            <p:ph type="sldImg"/>
          </p:nvPr>
        </p:nvSpPr>
        <p:spPr bwMode="auto">
          <a:noFill/>
          <a:ln>
            <a:solidFill>
              <a:srgbClr val="000000"/>
            </a:solidFill>
            <a:miter lim="800000"/>
            <a:headEnd/>
            <a:tailEnd/>
          </a:ln>
        </p:spPr>
      </p:sp>
      <p:sp>
        <p:nvSpPr>
          <p:cNvPr id="40962" name="ノート プレースホルダ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ja-JP" altLang="en-US" smtClean="0"/>
          </a:p>
        </p:txBody>
      </p:sp>
      <p:sp>
        <p:nvSpPr>
          <p:cNvPr id="40963" name="スライド番号プレースホルダ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F845401A-1566-427A-B786-5B67B0A0AE66}" type="slidenum">
              <a:rPr lang="ja-JP" altLang="en-US"/>
              <a:pPr fontAlgn="base">
                <a:spcBef>
                  <a:spcPct val="0"/>
                </a:spcBef>
                <a:spcAft>
                  <a:spcPct val="0"/>
                </a:spcAft>
              </a:pPr>
              <a:t>13</a:t>
            </a:fld>
            <a:endParaRPr lang="en-US" altLang="ja-JP"/>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9" name="スライド イメージ プレースホルダ 1"/>
          <p:cNvSpPr>
            <a:spLocks noGrp="1" noRot="1" noChangeAspect="1"/>
          </p:cNvSpPr>
          <p:nvPr>
            <p:ph type="sldImg"/>
          </p:nvPr>
        </p:nvSpPr>
        <p:spPr bwMode="auto">
          <a:noFill/>
          <a:ln>
            <a:solidFill>
              <a:srgbClr val="000000"/>
            </a:solidFill>
            <a:miter lim="800000"/>
            <a:headEnd/>
            <a:tailEnd/>
          </a:ln>
        </p:spPr>
      </p:sp>
      <p:sp>
        <p:nvSpPr>
          <p:cNvPr id="43010" name="ノート プレースホルダ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ja-JP" altLang="en-US" smtClean="0"/>
          </a:p>
        </p:txBody>
      </p:sp>
      <p:sp>
        <p:nvSpPr>
          <p:cNvPr id="43011" name="スライド番号プレースホルダ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345577C1-2982-4F13-BE11-D938A43F4D86}" type="slidenum">
              <a:rPr lang="ja-JP" altLang="en-US"/>
              <a:pPr fontAlgn="base">
                <a:spcBef>
                  <a:spcPct val="0"/>
                </a:spcBef>
                <a:spcAft>
                  <a:spcPct val="0"/>
                </a:spcAft>
              </a:pPr>
              <a:t>14</a:t>
            </a:fld>
            <a:endParaRPr lang="en-US" altLang="ja-JP"/>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7" name="スライド イメージ プレースホルダ 1"/>
          <p:cNvSpPr>
            <a:spLocks noGrp="1" noRot="1" noChangeAspect="1"/>
          </p:cNvSpPr>
          <p:nvPr>
            <p:ph type="sldImg"/>
          </p:nvPr>
        </p:nvSpPr>
        <p:spPr bwMode="auto">
          <a:noFill/>
          <a:ln>
            <a:solidFill>
              <a:srgbClr val="000000"/>
            </a:solidFill>
            <a:miter lim="800000"/>
            <a:headEnd/>
            <a:tailEnd/>
          </a:ln>
        </p:spPr>
      </p:sp>
      <p:sp>
        <p:nvSpPr>
          <p:cNvPr id="45058" name="ノート プレースホルダ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ja-JP" altLang="en-US" smtClean="0"/>
          </a:p>
        </p:txBody>
      </p:sp>
      <p:sp>
        <p:nvSpPr>
          <p:cNvPr id="45059" name="スライド番号プレースホルダ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0FEA0D4B-5B4C-4AD2-BF01-44759D2C0EB4}" type="slidenum">
              <a:rPr lang="ja-JP" altLang="en-US"/>
              <a:pPr fontAlgn="base">
                <a:spcBef>
                  <a:spcPct val="0"/>
                </a:spcBef>
                <a:spcAft>
                  <a:spcPct val="0"/>
                </a:spcAft>
              </a:pPr>
              <a:t>15</a:t>
            </a:fld>
            <a:endParaRPr lang="en-US" altLang="ja-JP"/>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5" name="スライド イメージ プレースホルダ 1"/>
          <p:cNvSpPr>
            <a:spLocks noGrp="1" noRot="1" noChangeAspect="1"/>
          </p:cNvSpPr>
          <p:nvPr>
            <p:ph type="sldImg"/>
          </p:nvPr>
        </p:nvSpPr>
        <p:spPr bwMode="auto">
          <a:noFill/>
          <a:ln>
            <a:solidFill>
              <a:srgbClr val="000000"/>
            </a:solidFill>
            <a:miter lim="800000"/>
            <a:headEnd/>
            <a:tailEnd/>
          </a:ln>
        </p:spPr>
      </p:sp>
      <p:sp>
        <p:nvSpPr>
          <p:cNvPr id="47106" name="ノート プレースホルダ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ja-JP" altLang="en-US" smtClean="0"/>
          </a:p>
        </p:txBody>
      </p:sp>
      <p:sp>
        <p:nvSpPr>
          <p:cNvPr id="47107" name="スライド番号プレースホルダ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56C59553-9E3C-4E89-BB21-B68C1E434314}" type="slidenum">
              <a:rPr lang="ja-JP" altLang="en-US"/>
              <a:pPr fontAlgn="base">
                <a:spcBef>
                  <a:spcPct val="0"/>
                </a:spcBef>
                <a:spcAft>
                  <a:spcPct val="0"/>
                </a:spcAft>
              </a:pPr>
              <a:t>16</a:t>
            </a:fld>
            <a:endParaRPr lang="en-US" altLang="ja-JP"/>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3" name="スライド イメージ プレースホルダ 1"/>
          <p:cNvSpPr>
            <a:spLocks noGrp="1" noRot="1" noChangeAspect="1"/>
          </p:cNvSpPr>
          <p:nvPr>
            <p:ph type="sldImg"/>
          </p:nvPr>
        </p:nvSpPr>
        <p:spPr bwMode="auto">
          <a:noFill/>
          <a:ln>
            <a:solidFill>
              <a:srgbClr val="000000"/>
            </a:solidFill>
            <a:miter lim="800000"/>
            <a:headEnd/>
            <a:tailEnd/>
          </a:ln>
        </p:spPr>
      </p:sp>
      <p:sp>
        <p:nvSpPr>
          <p:cNvPr id="49154" name="ノート プレースホルダ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ja-JP" altLang="en-US" smtClean="0"/>
          </a:p>
        </p:txBody>
      </p:sp>
      <p:sp>
        <p:nvSpPr>
          <p:cNvPr id="49155" name="スライド番号プレースホルダ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5DB58C15-F929-4244-AAE0-FB1C1F6A0C7E}" type="slidenum">
              <a:rPr lang="ja-JP" altLang="en-US"/>
              <a:pPr fontAlgn="base">
                <a:spcBef>
                  <a:spcPct val="0"/>
                </a:spcBef>
                <a:spcAft>
                  <a:spcPct val="0"/>
                </a:spcAft>
              </a:pPr>
              <a:t>17</a:t>
            </a:fld>
            <a:endParaRPr lang="en-US" altLang="ja-JP"/>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1" name="スライド イメージ プレースホルダ 1"/>
          <p:cNvSpPr>
            <a:spLocks noGrp="1" noRot="1" noChangeAspect="1"/>
          </p:cNvSpPr>
          <p:nvPr>
            <p:ph type="sldImg"/>
          </p:nvPr>
        </p:nvSpPr>
        <p:spPr bwMode="auto">
          <a:noFill/>
          <a:ln>
            <a:solidFill>
              <a:srgbClr val="000000"/>
            </a:solidFill>
            <a:miter lim="800000"/>
            <a:headEnd/>
            <a:tailEnd/>
          </a:ln>
        </p:spPr>
      </p:sp>
      <p:sp>
        <p:nvSpPr>
          <p:cNvPr id="51202" name="ノート プレースホルダ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ja-JP" altLang="en-US" smtClean="0"/>
          </a:p>
        </p:txBody>
      </p:sp>
      <p:sp>
        <p:nvSpPr>
          <p:cNvPr id="51203" name="スライド番号プレースホルダ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B4B0413D-997F-42C5-9F1A-B60FE6E04580}" type="slidenum">
              <a:rPr lang="ja-JP" altLang="en-US"/>
              <a:pPr fontAlgn="base">
                <a:spcBef>
                  <a:spcPct val="0"/>
                </a:spcBef>
                <a:spcAft>
                  <a:spcPct val="0"/>
                </a:spcAft>
              </a:pPr>
              <a:t>18</a:t>
            </a:fld>
            <a:endParaRPr lang="en-US" altLang="ja-JP"/>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49" name="スライド イメージ プレースホルダ 1"/>
          <p:cNvSpPr>
            <a:spLocks noGrp="1" noRot="1" noChangeAspect="1"/>
          </p:cNvSpPr>
          <p:nvPr>
            <p:ph type="sldImg"/>
          </p:nvPr>
        </p:nvSpPr>
        <p:spPr bwMode="auto">
          <a:noFill/>
          <a:ln>
            <a:solidFill>
              <a:srgbClr val="000000"/>
            </a:solidFill>
            <a:miter lim="800000"/>
            <a:headEnd/>
            <a:tailEnd/>
          </a:ln>
        </p:spPr>
      </p:sp>
      <p:sp>
        <p:nvSpPr>
          <p:cNvPr id="53250" name="ノート プレースホルダ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ja-JP" altLang="en-US" smtClean="0"/>
          </a:p>
        </p:txBody>
      </p:sp>
      <p:sp>
        <p:nvSpPr>
          <p:cNvPr id="53251" name="スライド番号プレースホルダ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FDB04DF3-38CB-4D9B-A9B7-41800E5B6D91}" type="slidenum">
              <a:rPr lang="ja-JP" altLang="en-US"/>
              <a:pPr fontAlgn="base">
                <a:spcBef>
                  <a:spcPct val="0"/>
                </a:spcBef>
                <a:spcAft>
                  <a:spcPct val="0"/>
                </a:spcAft>
              </a:pPr>
              <a:t>19</a:t>
            </a:fld>
            <a:endParaRPr lang="en-US" altLang="ja-JP"/>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スライド イメージ プレースホルダ 1"/>
          <p:cNvSpPr>
            <a:spLocks noGrp="1" noRot="1" noChangeAspect="1"/>
          </p:cNvSpPr>
          <p:nvPr>
            <p:ph type="sldImg"/>
          </p:nvPr>
        </p:nvSpPr>
        <p:spPr bwMode="auto">
          <a:noFill/>
          <a:ln>
            <a:solidFill>
              <a:srgbClr val="000000"/>
            </a:solidFill>
            <a:miter lim="800000"/>
            <a:headEnd/>
            <a:tailEnd/>
          </a:ln>
        </p:spPr>
      </p:sp>
      <p:sp>
        <p:nvSpPr>
          <p:cNvPr id="18434" name="ノート プレースホルダ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ja-JP" altLang="en-US" smtClean="0"/>
          </a:p>
        </p:txBody>
      </p:sp>
      <p:sp>
        <p:nvSpPr>
          <p:cNvPr id="18435" name="スライド番号プレースホルダ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1BB1BA03-AAE8-4B5D-B2BB-27CDCB3F1D4E}" type="slidenum">
              <a:rPr lang="ja-JP" altLang="en-US"/>
              <a:pPr fontAlgn="base">
                <a:spcBef>
                  <a:spcPct val="0"/>
                </a:spcBef>
                <a:spcAft>
                  <a:spcPct val="0"/>
                </a:spcAft>
              </a:pPr>
              <a:t>2</a:t>
            </a:fld>
            <a:endParaRPr lang="en-US" altLang="ja-JP"/>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7" name="スライド イメージ プレースホルダ 1"/>
          <p:cNvSpPr>
            <a:spLocks noGrp="1" noRot="1" noChangeAspect="1"/>
          </p:cNvSpPr>
          <p:nvPr>
            <p:ph type="sldImg"/>
          </p:nvPr>
        </p:nvSpPr>
        <p:spPr bwMode="auto">
          <a:noFill/>
          <a:ln>
            <a:solidFill>
              <a:srgbClr val="000000"/>
            </a:solidFill>
            <a:miter lim="800000"/>
            <a:headEnd/>
            <a:tailEnd/>
          </a:ln>
        </p:spPr>
      </p:sp>
      <p:sp>
        <p:nvSpPr>
          <p:cNvPr id="55298" name="ノート プレースホルダ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ja-JP" altLang="en-US" smtClean="0"/>
          </a:p>
        </p:txBody>
      </p:sp>
      <p:sp>
        <p:nvSpPr>
          <p:cNvPr id="55299" name="スライド番号プレースホルダ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F7A9D2A0-5985-4047-A3B2-CB45F9D08F29}" type="slidenum">
              <a:rPr lang="ja-JP" altLang="en-US"/>
              <a:pPr fontAlgn="base">
                <a:spcBef>
                  <a:spcPct val="0"/>
                </a:spcBef>
                <a:spcAft>
                  <a:spcPct val="0"/>
                </a:spcAft>
              </a:pPr>
              <a:t>20</a:t>
            </a:fld>
            <a:endParaRPr lang="en-US" altLang="ja-JP"/>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スライド イメージ プレースホルダ 1"/>
          <p:cNvSpPr>
            <a:spLocks noGrp="1" noRot="1" noChangeAspect="1"/>
          </p:cNvSpPr>
          <p:nvPr>
            <p:ph type="sldImg"/>
          </p:nvPr>
        </p:nvSpPr>
        <p:spPr bwMode="auto">
          <a:noFill/>
          <a:ln>
            <a:solidFill>
              <a:srgbClr val="000000"/>
            </a:solidFill>
            <a:miter lim="800000"/>
            <a:headEnd/>
            <a:tailEnd/>
          </a:ln>
        </p:spPr>
      </p:sp>
      <p:sp>
        <p:nvSpPr>
          <p:cNvPr id="20482" name="ノート プレースホルダ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ja-JP" altLang="en-US" smtClean="0"/>
          </a:p>
        </p:txBody>
      </p:sp>
      <p:sp>
        <p:nvSpPr>
          <p:cNvPr id="20483" name="スライド番号プレースホルダ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D1F65FA4-5EC5-4530-97F9-73ACCD431539}" type="slidenum">
              <a:rPr lang="ja-JP" altLang="en-US"/>
              <a:pPr fontAlgn="base">
                <a:spcBef>
                  <a:spcPct val="0"/>
                </a:spcBef>
                <a:spcAft>
                  <a:spcPct val="0"/>
                </a:spcAft>
              </a:pPr>
              <a:t>3</a:t>
            </a:fld>
            <a:endParaRPr lang="en-US" altLang="ja-JP"/>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スライド イメージ プレースホルダ 1"/>
          <p:cNvSpPr>
            <a:spLocks noGrp="1" noRot="1" noChangeAspect="1"/>
          </p:cNvSpPr>
          <p:nvPr>
            <p:ph type="sldImg"/>
          </p:nvPr>
        </p:nvSpPr>
        <p:spPr bwMode="auto">
          <a:noFill/>
          <a:ln>
            <a:solidFill>
              <a:srgbClr val="000000"/>
            </a:solidFill>
            <a:miter lim="800000"/>
            <a:headEnd/>
            <a:tailEnd/>
          </a:ln>
        </p:spPr>
      </p:sp>
      <p:sp>
        <p:nvSpPr>
          <p:cNvPr id="22530" name="ノート プレースホルダ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ja-JP" altLang="en-US" smtClean="0"/>
          </a:p>
        </p:txBody>
      </p:sp>
      <p:sp>
        <p:nvSpPr>
          <p:cNvPr id="22531" name="スライド番号プレースホルダ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C4235921-0845-4D25-9E27-152AE7B059B3}" type="slidenum">
              <a:rPr lang="ja-JP" altLang="en-US"/>
              <a:pPr fontAlgn="base">
                <a:spcBef>
                  <a:spcPct val="0"/>
                </a:spcBef>
                <a:spcAft>
                  <a:spcPct val="0"/>
                </a:spcAft>
              </a:pPr>
              <a:t>4</a:t>
            </a:fld>
            <a:endParaRPr lang="en-US" altLang="ja-JP"/>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スライド イメージ プレースホルダ 1"/>
          <p:cNvSpPr>
            <a:spLocks noGrp="1" noRot="1" noChangeAspect="1"/>
          </p:cNvSpPr>
          <p:nvPr>
            <p:ph type="sldImg"/>
          </p:nvPr>
        </p:nvSpPr>
        <p:spPr bwMode="auto">
          <a:noFill/>
          <a:ln>
            <a:solidFill>
              <a:srgbClr val="000000"/>
            </a:solidFill>
            <a:miter lim="800000"/>
            <a:headEnd/>
            <a:tailEnd/>
          </a:ln>
        </p:spPr>
      </p:sp>
      <p:sp>
        <p:nvSpPr>
          <p:cNvPr id="24578" name="ノート プレースホルダ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ja-JP" altLang="en-US" smtClean="0"/>
          </a:p>
        </p:txBody>
      </p:sp>
      <p:sp>
        <p:nvSpPr>
          <p:cNvPr id="24579" name="スライド番号プレースホルダ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FF4EDD02-DD96-4C1C-89FE-6C8E5D089408}" type="slidenum">
              <a:rPr lang="ja-JP" altLang="en-US"/>
              <a:pPr fontAlgn="base">
                <a:spcBef>
                  <a:spcPct val="0"/>
                </a:spcBef>
                <a:spcAft>
                  <a:spcPct val="0"/>
                </a:spcAft>
              </a:pPr>
              <a:t>5</a:t>
            </a:fld>
            <a:endParaRPr lang="en-US" altLang="ja-JP"/>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スライド イメージ プレースホルダ 1"/>
          <p:cNvSpPr>
            <a:spLocks noGrp="1" noRot="1" noChangeAspect="1"/>
          </p:cNvSpPr>
          <p:nvPr>
            <p:ph type="sldImg"/>
          </p:nvPr>
        </p:nvSpPr>
        <p:spPr bwMode="auto">
          <a:noFill/>
          <a:ln>
            <a:solidFill>
              <a:srgbClr val="000000"/>
            </a:solidFill>
            <a:miter lim="800000"/>
            <a:headEnd/>
            <a:tailEnd/>
          </a:ln>
        </p:spPr>
      </p:sp>
      <p:sp>
        <p:nvSpPr>
          <p:cNvPr id="26626" name="ノート プレースホルダ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ja-JP" altLang="en-US" smtClean="0"/>
          </a:p>
        </p:txBody>
      </p:sp>
      <p:sp>
        <p:nvSpPr>
          <p:cNvPr id="26627" name="スライド番号プレースホルダ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FD24311C-A7D4-4CB1-826A-6BA9E3576953}" type="slidenum">
              <a:rPr lang="ja-JP" altLang="en-US"/>
              <a:pPr fontAlgn="base">
                <a:spcBef>
                  <a:spcPct val="0"/>
                </a:spcBef>
                <a:spcAft>
                  <a:spcPct val="0"/>
                </a:spcAft>
              </a:pPr>
              <a:t>6</a:t>
            </a:fld>
            <a:endParaRPr lang="en-US" altLang="ja-JP"/>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スライド イメージ プレースホルダ 1"/>
          <p:cNvSpPr>
            <a:spLocks noGrp="1" noRot="1" noChangeAspect="1"/>
          </p:cNvSpPr>
          <p:nvPr>
            <p:ph type="sldImg"/>
          </p:nvPr>
        </p:nvSpPr>
        <p:spPr bwMode="auto">
          <a:noFill/>
          <a:ln>
            <a:solidFill>
              <a:srgbClr val="000000"/>
            </a:solidFill>
            <a:miter lim="800000"/>
            <a:headEnd/>
            <a:tailEnd/>
          </a:ln>
        </p:spPr>
      </p:sp>
      <p:sp>
        <p:nvSpPr>
          <p:cNvPr id="28674" name="ノート プレースホルダ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ja-JP" altLang="en-US" smtClean="0"/>
          </a:p>
        </p:txBody>
      </p:sp>
      <p:sp>
        <p:nvSpPr>
          <p:cNvPr id="28675" name="スライド番号プレースホルダ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A47629D6-7F94-4D06-9F0C-29BDD3E22887}" type="slidenum">
              <a:rPr lang="ja-JP" altLang="en-US"/>
              <a:pPr fontAlgn="base">
                <a:spcBef>
                  <a:spcPct val="0"/>
                </a:spcBef>
                <a:spcAft>
                  <a:spcPct val="0"/>
                </a:spcAft>
              </a:pPr>
              <a:t>7</a:t>
            </a:fld>
            <a:endParaRPr lang="en-US" altLang="ja-JP"/>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スライド イメージ プレースホルダ 1"/>
          <p:cNvSpPr>
            <a:spLocks noGrp="1" noRot="1" noChangeAspect="1"/>
          </p:cNvSpPr>
          <p:nvPr>
            <p:ph type="sldImg"/>
          </p:nvPr>
        </p:nvSpPr>
        <p:spPr bwMode="auto">
          <a:noFill/>
          <a:ln>
            <a:solidFill>
              <a:srgbClr val="000000"/>
            </a:solidFill>
            <a:miter lim="800000"/>
            <a:headEnd/>
            <a:tailEnd/>
          </a:ln>
        </p:spPr>
      </p:sp>
      <p:sp>
        <p:nvSpPr>
          <p:cNvPr id="30722" name="ノート プレースホルダ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ja-JP" altLang="en-US" smtClean="0"/>
          </a:p>
        </p:txBody>
      </p:sp>
      <p:sp>
        <p:nvSpPr>
          <p:cNvPr id="30723" name="スライド番号プレースホルダ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ECA5CD72-D941-4919-852F-731832F60E9A}" type="slidenum">
              <a:rPr lang="ja-JP" altLang="en-US"/>
              <a:pPr fontAlgn="base">
                <a:spcBef>
                  <a:spcPct val="0"/>
                </a:spcBef>
                <a:spcAft>
                  <a:spcPct val="0"/>
                </a:spcAft>
              </a:pPr>
              <a:t>8</a:t>
            </a:fld>
            <a:endParaRPr lang="en-US" altLang="ja-JP"/>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スライド イメージ プレースホルダ 1"/>
          <p:cNvSpPr>
            <a:spLocks noGrp="1" noRot="1" noChangeAspect="1"/>
          </p:cNvSpPr>
          <p:nvPr>
            <p:ph type="sldImg"/>
          </p:nvPr>
        </p:nvSpPr>
        <p:spPr bwMode="auto">
          <a:noFill/>
          <a:ln>
            <a:solidFill>
              <a:srgbClr val="000000"/>
            </a:solidFill>
            <a:miter lim="800000"/>
            <a:headEnd/>
            <a:tailEnd/>
          </a:ln>
        </p:spPr>
      </p:sp>
      <p:sp>
        <p:nvSpPr>
          <p:cNvPr id="32770" name="ノート プレースホルダ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ja-JP" altLang="en-US" smtClean="0"/>
          </a:p>
        </p:txBody>
      </p:sp>
      <p:sp>
        <p:nvSpPr>
          <p:cNvPr id="32771" name="スライド番号プレースホルダ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AF235415-5B8D-4C69-88D7-A2228DFB9171}" type="slidenum">
              <a:rPr lang="ja-JP" altLang="en-US"/>
              <a:pPr fontAlgn="base">
                <a:spcBef>
                  <a:spcPct val="0"/>
                </a:spcBef>
                <a:spcAft>
                  <a:spcPct val="0"/>
                </a:spcAft>
              </a:pPr>
              <a:t>9</a:t>
            </a:fld>
            <a:endParaRPr lang="en-US" altLang="ja-JP"/>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lang="ja-JP" altLang="en-US" smtClean="0"/>
              <a:t>マスタ タイトルの書式設定</a:t>
            </a:r>
            <a:endParaRPr lang="ja-JP" altLang="en-US"/>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ja-JP" altLang="en-US" smtClean="0"/>
              <a:t>マスタ サブタイトルの書式設定</a:t>
            </a:r>
            <a:endParaRPr lang="ja-JP" altLang="en-US"/>
          </a:p>
        </p:txBody>
      </p:sp>
      <p:sp>
        <p:nvSpPr>
          <p:cNvPr id="4" name="日付プレースホルダ 3"/>
          <p:cNvSpPr>
            <a:spLocks noGrp="1"/>
          </p:cNvSpPr>
          <p:nvPr>
            <p:ph type="dt" sz="half" idx="10"/>
          </p:nvPr>
        </p:nvSpPr>
        <p:spPr/>
        <p:txBody>
          <a:bodyPr/>
          <a:lstStyle>
            <a:lvl1pPr>
              <a:defRPr/>
            </a:lvl1pPr>
          </a:lstStyle>
          <a:p>
            <a:pPr>
              <a:defRPr/>
            </a:pPr>
            <a:fld id="{0E25A6D6-10C8-4247-B14B-FFAFBFA73A2A}" type="datetimeFigureOut">
              <a:rPr lang="ja-JP" altLang="en-US"/>
              <a:pPr>
                <a:defRPr/>
              </a:pPr>
              <a:t>2010/1/10</a:t>
            </a:fld>
            <a:endParaRPr lang="ja-JP" altLang="en-US"/>
          </a:p>
        </p:txBody>
      </p:sp>
      <p:sp>
        <p:nvSpPr>
          <p:cNvPr id="5"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 5"/>
          <p:cNvSpPr>
            <a:spLocks noGrp="1"/>
          </p:cNvSpPr>
          <p:nvPr>
            <p:ph type="sldNum" sz="quarter" idx="12"/>
          </p:nvPr>
        </p:nvSpPr>
        <p:spPr/>
        <p:txBody>
          <a:bodyPr/>
          <a:lstStyle>
            <a:lvl1pPr>
              <a:defRPr/>
            </a:lvl1pPr>
          </a:lstStyle>
          <a:p>
            <a:pPr>
              <a:defRPr/>
            </a:pPr>
            <a:fld id="{BC50A18D-6445-442A-B094-9037B73B97FE}" type="slidenum">
              <a:rPr lang="ja-JP" altLang="en-US"/>
              <a:pPr>
                <a:defRPr/>
              </a:pPr>
              <a:t>&lt;#&gt;</a:t>
            </a:fld>
            <a:endParaRPr lang="ja-JP"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 3"/>
          <p:cNvSpPr>
            <a:spLocks noGrp="1"/>
          </p:cNvSpPr>
          <p:nvPr>
            <p:ph type="dt" sz="half" idx="10"/>
          </p:nvPr>
        </p:nvSpPr>
        <p:spPr/>
        <p:txBody>
          <a:bodyPr/>
          <a:lstStyle>
            <a:lvl1pPr>
              <a:defRPr/>
            </a:lvl1pPr>
          </a:lstStyle>
          <a:p>
            <a:pPr>
              <a:defRPr/>
            </a:pPr>
            <a:fld id="{7C6DC5D3-D3AD-446F-B25B-403B3B448C17}" type="datetimeFigureOut">
              <a:rPr lang="ja-JP" altLang="en-US"/>
              <a:pPr>
                <a:defRPr/>
              </a:pPr>
              <a:t>2010/1/10</a:t>
            </a:fld>
            <a:endParaRPr lang="ja-JP" altLang="en-US"/>
          </a:p>
        </p:txBody>
      </p:sp>
      <p:sp>
        <p:nvSpPr>
          <p:cNvPr id="5"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 5"/>
          <p:cNvSpPr>
            <a:spLocks noGrp="1"/>
          </p:cNvSpPr>
          <p:nvPr>
            <p:ph type="sldNum" sz="quarter" idx="12"/>
          </p:nvPr>
        </p:nvSpPr>
        <p:spPr/>
        <p:txBody>
          <a:bodyPr/>
          <a:lstStyle>
            <a:lvl1pPr>
              <a:defRPr/>
            </a:lvl1pPr>
          </a:lstStyle>
          <a:p>
            <a:pPr>
              <a:defRPr/>
            </a:pPr>
            <a:fld id="{3AB99804-7E6D-495F-913B-CDAC2B29A91D}" type="slidenum">
              <a:rPr lang="ja-JP" altLang="en-US"/>
              <a:pPr>
                <a:defRPr/>
              </a:pPr>
              <a:t>&lt;#&gt;</a:t>
            </a:fld>
            <a:endParaRPr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a:xfrm>
            <a:off x="457200" y="274638"/>
            <a:ext cx="6019800" cy="5851525"/>
          </a:xfrm>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 3"/>
          <p:cNvSpPr>
            <a:spLocks noGrp="1"/>
          </p:cNvSpPr>
          <p:nvPr>
            <p:ph type="dt" sz="half" idx="10"/>
          </p:nvPr>
        </p:nvSpPr>
        <p:spPr/>
        <p:txBody>
          <a:bodyPr/>
          <a:lstStyle>
            <a:lvl1pPr>
              <a:defRPr/>
            </a:lvl1pPr>
          </a:lstStyle>
          <a:p>
            <a:pPr>
              <a:defRPr/>
            </a:pPr>
            <a:fld id="{682B7CB0-AE5C-4EB2-A427-CF5EE52BEA1D}" type="datetimeFigureOut">
              <a:rPr lang="ja-JP" altLang="en-US"/>
              <a:pPr>
                <a:defRPr/>
              </a:pPr>
              <a:t>2010/1/10</a:t>
            </a:fld>
            <a:endParaRPr lang="ja-JP" altLang="en-US"/>
          </a:p>
        </p:txBody>
      </p:sp>
      <p:sp>
        <p:nvSpPr>
          <p:cNvPr id="5"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 5"/>
          <p:cNvSpPr>
            <a:spLocks noGrp="1"/>
          </p:cNvSpPr>
          <p:nvPr>
            <p:ph type="sldNum" sz="quarter" idx="12"/>
          </p:nvPr>
        </p:nvSpPr>
        <p:spPr/>
        <p:txBody>
          <a:bodyPr/>
          <a:lstStyle>
            <a:lvl1pPr>
              <a:defRPr/>
            </a:lvl1pPr>
          </a:lstStyle>
          <a:p>
            <a:pPr>
              <a:defRPr/>
            </a:pPr>
            <a:fld id="{670A14AB-E3A1-4D89-B5DC-60F595CCBD1F}" type="slidenum">
              <a:rPr lang="ja-JP" altLang="en-US"/>
              <a:pPr>
                <a:defRPr/>
              </a:pPr>
              <a:t>&lt;#&gt;</a:t>
            </a:fld>
            <a:endParaRPr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 3"/>
          <p:cNvSpPr>
            <a:spLocks noGrp="1"/>
          </p:cNvSpPr>
          <p:nvPr>
            <p:ph type="dt" sz="half" idx="10"/>
          </p:nvPr>
        </p:nvSpPr>
        <p:spPr/>
        <p:txBody>
          <a:bodyPr/>
          <a:lstStyle>
            <a:lvl1pPr>
              <a:defRPr/>
            </a:lvl1pPr>
          </a:lstStyle>
          <a:p>
            <a:pPr>
              <a:defRPr/>
            </a:pPr>
            <a:fld id="{EBD961AC-EDCB-40CD-96ED-C0A33D71B2F5}" type="datetimeFigureOut">
              <a:rPr lang="ja-JP" altLang="en-US"/>
              <a:pPr>
                <a:defRPr/>
              </a:pPr>
              <a:t>2010/1/10</a:t>
            </a:fld>
            <a:endParaRPr lang="ja-JP" altLang="en-US"/>
          </a:p>
        </p:txBody>
      </p:sp>
      <p:sp>
        <p:nvSpPr>
          <p:cNvPr id="5"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 5"/>
          <p:cNvSpPr>
            <a:spLocks noGrp="1"/>
          </p:cNvSpPr>
          <p:nvPr>
            <p:ph type="sldNum" sz="quarter" idx="12"/>
          </p:nvPr>
        </p:nvSpPr>
        <p:spPr/>
        <p:txBody>
          <a:bodyPr/>
          <a:lstStyle>
            <a:lvl1pPr>
              <a:defRPr/>
            </a:lvl1pPr>
          </a:lstStyle>
          <a:p>
            <a:pPr>
              <a:defRPr/>
            </a:pPr>
            <a:fld id="{AA4C8CDF-A2F9-4B66-AF28-E82FC8E84961}" type="slidenum">
              <a:rPr lang="ja-JP" altLang="en-US"/>
              <a:pPr>
                <a:defRPr/>
              </a:pPr>
              <a:t>&lt;#&gt;</a:t>
            </a:fld>
            <a:endParaRPr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smtClean="0"/>
              <a:t>マスタ テキストの書式設定</a:t>
            </a:r>
          </a:p>
        </p:txBody>
      </p:sp>
      <p:sp>
        <p:nvSpPr>
          <p:cNvPr id="4" name="日付プレースホルダ 3"/>
          <p:cNvSpPr>
            <a:spLocks noGrp="1"/>
          </p:cNvSpPr>
          <p:nvPr>
            <p:ph type="dt" sz="half" idx="10"/>
          </p:nvPr>
        </p:nvSpPr>
        <p:spPr/>
        <p:txBody>
          <a:bodyPr/>
          <a:lstStyle>
            <a:lvl1pPr>
              <a:defRPr/>
            </a:lvl1pPr>
          </a:lstStyle>
          <a:p>
            <a:pPr>
              <a:defRPr/>
            </a:pPr>
            <a:fld id="{C6B79D1C-3DF1-4475-A0DE-592F60136A62}" type="datetimeFigureOut">
              <a:rPr lang="ja-JP" altLang="en-US"/>
              <a:pPr>
                <a:defRPr/>
              </a:pPr>
              <a:t>2010/1/10</a:t>
            </a:fld>
            <a:endParaRPr lang="ja-JP" altLang="en-US"/>
          </a:p>
        </p:txBody>
      </p:sp>
      <p:sp>
        <p:nvSpPr>
          <p:cNvPr id="5"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 5"/>
          <p:cNvSpPr>
            <a:spLocks noGrp="1"/>
          </p:cNvSpPr>
          <p:nvPr>
            <p:ph type="sldNum" sz="quarter" idx="12"/>
          </p:nvPr>
        </p:nvSpPr>
        <p:spPr/>
        <p:txBody>
          <a:bodyPr/>
          <a:lstStyle>
            <a:lvl1pPr>
              <a:defRPr/>
            </a:lvl1pPr>
          </a:lstStyle>
          <a:p>
            <a:pPr>
              <a:defRPr/>
            </a:pPr>
            <a:fld id="{B841D5D5-3B86-450A-B3E0-64188595901F}" type="slidenum">
              <a:rPr lang="ja-JP" altLang="en-US"/>
              <a:pPr>
                <a:defRPr/>
              </a:pPr>
              <a:t>&lt;#&gt;</a:t>
            </a:fld>
            <a:endParaRPr lang="ja-JP"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日付プレースホルダ 3"/>
          <p:cNvSpPr>
            <a:spLocks noGrp="1"/>
          </p:cNvSpPr>
          <p:nvPr>
            <p:ph type="dt" sz="half" idx="10"/>
          </p:nvPr>
        </p:nvSpPr>
        <p:spPr/>
        <p:txBody>
          <a:bodyPr/>
          <a:lstStyle>
            <a:lvl1pPr>
              <a:defRPr/>
            </a:lvl1pPr>
          </a:lstStyle>
          <a:p>
            <a:pPr>
              <a:defRPr/>
            </a:pPr>
            <a:fld id="{6A48C875-BF93-481F-B88B-94E2B42D6BA5}" type="datetimeFigureOut">
              <a:rPr lang="ja-JP" altLang="en-US"/>
              <a:pPr>
                <a:defRPr/>
              </a:pPr>
              <a:t>2010/1/10</a:t>
            </a:fld>
            <a:endParaRPr lang="ja-JP" altLang="en-US"/>
          </a:p>
        </p:txBody>
      </p:sp>
      <p:sp>
        <p:nvSpPr>
          <p:cNvPr id="6"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7" name="スライド番号プレースホルダ 5"/>
          <p:cNvSpPr>
            <a:spLocks noGrp="1"/>
          </p:cNvSpPr>
          <p:nvPr>
            <p:ph type="sldNum" sz="quarter" idx="12"/>
          </p:nvPr>
        </p:nvSpPr>
        <p:spPr/>
        <p:txBody>
          <a:bodyPr/>
          <a:lstStyle>
            <a:lvl1pPr>
              <a:defRPr/>
            </a:lvl1pPr>
          </a:lstStyle>
          <a:p>
            <a:pPr>
              <a:defRPr/>
            </a:pPr>
            <a:fld id="{ECEC7246-87D8-4D67-8865-7D4647B8A9F7}" type="slidenum">
              <a:rPr lang="ja-JP" altLang="en-US"/>
              <a:pPr>
                <a:defRPr/>
              </a:pPr>
              <a:t>&lt;#&gt;</a:t>
            </a:fld>
            <a:endParaRPr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7" name="日付プレースホルダ 3"/>
          <p:cNvSpPr>
            <a:spLocks noGrp="1"/>
          </p:cNvSpPr>
          <p:nvPr>
            <p:ph type="dt" sz="half" idx="10"/>
          </p:nvPr>
        </p:nvSpPr>
        <p:spPr/>
        <p:txBody>
          <a:bodyPr/>
          <a:lstStyle>
            <a:lvl1pPr>
              <a:defRPr/>
            </a:lvl1pPr>
          </a:lstStyle>
          <a:p>
            <a:pPr>
              <a:defRPr/>
            </a:pPr>
            <a:fld id="{CAF5736A-4A82-4419-8D7E-9D283F2F96A7}" type="datetimeFigureOut">
              <a:rPr lang="ja-JP" altLang="en-US"/>
              <a:pPr>
                <a:defRPr/>
              </a:pPr>
              <a:t>2010/1/10</a:t>
            </a:fld>
            <a:endParaRPr lang="ja-JP" altLang="en-US"/>
          </a:p>
        </p:txBody>
      </p:sp>
      <p:sp>
        <p:nvSpPr>
          <p:cNvPr id="8"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9" name="スライド番号プレースホルダ 5"/>
          <p:cNvSpPr>
            <a:spLocks noGrp="1"/>
          </p:cNvSpPr>
          <p:nvPr>
            <p:ph type="sldNum" sz="quarter" idx="12"/>
          </p:nvPr>
        </p:nvSpPr>
        <p:spPr/>
        <p:txBody>
          <a:bodyPr/>
          <a:lstStyle>
            <a:lvl1pPr>
              <a:defRPr/>
            </a:lvl1pPr>
          </a:lstStyle>
          <a:p>
            <a:pPr>
              <a:defRPr/>
            </a:pPr>
            <a:fld id="{6DE49E73-3345-44D3-A068-1F1DF096EF62}" type="slidenum">
              <a:rPr lang="ja-JP" altLang="en-US"/>
              <a:pPr>
                <a:defRPr/>
              </a:pPr>
              <a:t>&lt;#&gt;</a:t>
            </a:fld>
            <a:endParaRPr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日付プレースホルダ 3"/>
          <p:cNvSpPr>
            <a:spLocks noGrp="1"/>
          </p:cNvSpPr>
          <p:nvPr>
            <p:ph type="dt" sz="half" idx="10"/>
          </p:nvPr>
        </p:nvSpPr>
        <p:spPr/>
        <p:txBody>
          <a:bodyPr/>
          <a:lstStyle>
            <a:lvl1pPr>
              <a:defRPr/>
            </a:lvl1pPr>
          </a:lstStyle>
          <a:p>
            <a:pPr>
              <a:defRPr/>
            </a:pPr>
            <a:fld id="{6D91A10E-1FE3-4D57-AC5D-286967CDF8EF}" type="datetimeFigureOut">
              <a:rPr lang="ja-JP" altLang="en-US"/>
              <a:pPr>
                <a:defRPr/>
              </a:pPr>
              <a:t>2010/1/10</a:t>
            </a:fld>
            <a:endParaRPr lang="ja-JP" altLang="en-US"/>
          </a:p>
        </p:txBody>
      </p:sp>
      <p:sp>
        <p:nvSpPr>
          <p:cNvPr id="4"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5" name="スライド番号プレースホルダ 5"/>
          <p:cNvSpPr>
            <a:spLocks noGrp="1"/>
          </p:cNvSpPr>
          <p:nvPr>
            <p:ph type="sldNum" sz="quarter" idx="12"/>
          </p:nvPr>
        </p:nvSpPr>
        <p:spPr/>
        <p:txBody>
          <a:bodyPr/>
          <a:lstStyle>
            <a:lvl1pPr>
              <a:defRPr/>
            </a:lvl1pPr>
          </a:lstStyle>
          <a:p>
            <a:pPr>
              <a:defRPr/>
            </a:pPr>
            <a:fld id="{7E1E5B8B-085C-4AB2-BCF0-FBAE5CEF9497}" type="slidenum">
              <a:rPr lang="ja-JP" altLang="en-US"/>
              <a:pPr>
                <a:defRPr/>
              </a:pPr>
              <a:t>&lt;#&gt;</a:t>
            </a:fld>
            <a:endParaRPr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3"/>
          <p:cNvSpPr>
            <a:spLocks noGrp="1"/>
          </p:cNvSpPr>
          <p:nvPr>
            <p:ph type="dt" sz="half" idx="10"/>
          </p:nvPr>
        </p:nvSpPr>
        <p:spPr/>
        <p:txBody>
          <a:bodyPr/>
          <a:lstStyle>
            <a:lvl1pPr>
              <a:defRPr/>
            </a:lvl1pPr>
          </a:lstStyle>
          <a:p>
            <a:pPr>
              <a:defRPr/>
            </a:pPr>
            <a:fld id="{BDB5AA15-11C2-4ADE-8FFB-A8939992BA7F}" type="datetimeFigureOut">
              <a:rPr lang="ja-JP" altLang="en-US"/>
              <a:pPr>
                <a:defRPr/>
              </a:pPr>
              <a:t>2010/1/10</a:t>
            </a:fld>
            <a:endParaRPr lang="ja-JP" altLang="en-US"/>
          </a:p>
        </p:txBody>
      </p:sp>
      <p:sp>
        <p:nvSpPr>
          <p:cNvPr id="3"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4" name="スライド番号プレースホルダ 5"/>
          <p:cNvSpPr>
            <a:spLocks noGrp="1"/>
          </p:cNvSpPr>
          <p:nvPr>
            <p:ph type="sldNum" sz="quarter" idx="12"/>
          </p:nvPr>
        </p:nvSpPr>
        <p:spPr/>
        <p:txBody>
          <a:bodyPr/>
          <a:lstStyle>
            <a:lvl1pPr>
              <a:defRPr/>
            </a:lvl1pPr>
          </a:lstStyle>
          <a:p>
            <a:pPr>
              <a:defRPr/>
            </a:pPr>
            <a:fld id="{67C34F97-CC1F-4C43-98B6-C679B728E185}" type="slidenum">
              <a:rPr lang="ja-JP" altLang="en-US"/>
              <a:pPr>
                <a:defRPr/>
              </a:pPr>
              <a:t>&lt;#&gt;</a:t>
            </a:fld>
            <a:endParaRPr lang="ja-JP"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
        <p:nvSpPr>
          <p:cNvPr id="5" name="日付プレースホルダ 3"/>
          <p:cNvSpPr>
            <a:spLocks noGrp="1"/>
          </p:cNvSpPr>
          <p:nvPr>
            <p:ph type="dt" sz="half" idx="10"/>
          </p:nvPr>
        </p:nvSpPr>
        <p:spPr/>
        <p:txBody>
          <a:bodyPr/>
          <a:lstStyle>
            <a:lvl1pPr>
              <a:defRPr/>
            </a:lvl1pPr>
          </a:lstStyle>
          <a:p>
            <a:pPr>
              <a:defRPr/>
            </a:pPr>
            <a:fld id="{3313A336-E27D-43B2-821B-DEEE347662A7}" type="datetimeFigureOut">
              <a:rPr lang="ja-JP" altLang="en-US"/>
              <a:pPr>
                <a:defRPr/>
              </a:pPr>
              <a:t>2010/1/10</a:t>
            </a:fld>
            <a:endParaRPr lang="ja-JP" altLang="en-US"/>
          </a:p>
        </p:txBody>
      </p:sp>
      <p:sp>
        <p:nvSpPr>
          <p:cNvPr id="6"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7" name="スライド番号プレースホルダ 5"/>
          <p:cNvSpPr>
            <a:spLocks noGrp="1"/>
          </p:cNvSpPr>
          <p:nvPr>
            <p:ph type="sldNum" sz="quarter" idx="12"/>
          </p:nvPr>
        </p:nvSpPr>
        <p:spPr/>
        <p:txBody>
          <a:bodyPr/>
          <a:lstStyle>
            <a:lvl1pPr>
              <a:defRPr/>
            </a:lvl1pPr>
          </a:lstStyle>
          <a:p>
            <a:pPr>
              <a:defRPr/>
            </a:pPr>
            <a:fld id="{939BD551-661D-4EF7-81E8-359958D3CCFE}" type="slidenum">
              <a:rPr lang="ja-JP" altLang="en-US"/>
              <a:pPr>
                <a:defRPr/>
              </a:pPr>
              <a:t>&lt;#&gt;</a:t>
            </a:fld>
            <a:endParaRPr lang="ja-JP"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lang="ja-JP" altLang="en-US" smtClean="0"/>
              <a:t>マスタ タイトルの書式設定</a:t>
            </a:r>
            <a:endParaRPr lang="ja-JP" altLang="en-US"/>
          </a:p>
        </p:txBody>
      </p:sp>
      <p:sp>
        <p:nvSpPr>
          <p:cNvPr id="3" name="図プレースホルダ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
        <p:nvSpPr>
          <p:cNvPr id="5" name="日付プレースホルダ 3"/>
          <p:cNvSpPr>
            <a:spLocks noGrp="1"/>
          </p:cNvSpPr>
          <p:nvPr>
            <p:ph type="dt" sz="half" idx="10"/>
          </p:nvPr>
        </p:nvSpPr>
        <p:spPr/>
        <p:txBody>
          <a:bodyPr/>
          <a:lstStyle>
            <a:lvl1pPr>
              <a:defRPr/>
            </a:lvl1pPr>
          </a:lstStyle>
          <a:p>
            <a:pPr>
              <a:defRPr/>
            </a:pPr>
            <a:fld id="{EA736390-44CF-485B-AA01-831C9508193C}" type="datetimeFigureOut">
              <a:rPr lang="ja-JP" altLang="en-US"/>
              <a:pPr>
                <a:defRPr/>
              </a:pPr>
              <a:t>2010/1/10</a:t>
            </a:fld>
            <a:endParaRPr lang="ja-JP" altLang="en-US"/>
          </a:p>
        </p:txBody>
      </p:sp>
      <p:sp>
        <p:nvSpPr>
          <p:cNvPr id="6"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7" name="スライド番号プレースホルダ 5"/>
          <p:cNvSpPr>
            <a:spLocks noGrp="1"/>
          </p:cNvSpPr>
          <p:nvPr>
            <p:ph type="sldNum" sz="quarter" idx="12"/>
          </p:nvPr>
        </p:nvSpPr>
        <p:spPr/>
        <p:txBody>
          <a:bodyPr/>
          <a:lstStyle>
            <a:lvl1pPr>
              <a:defRPr/>
            </a:lvl1pPr>
          </a:lstStyle>
          <a:p>
            <a:pPr>
              <a:defRPr/>
            </a:pPr>
            <a:fld id="{9ACE981E-CF83-4651-9F43-B6AD79B0A722}" type="slidenum">
              <a:rPr lang="ja-JP" altLang="en-US"/>
              <a:pPr>
                <a:defRPr/>
              </a:pPr>
              <a:t>&lt;#&gt;</a:t>
            </a:fld>
            <a:endParaRPr lang="ja-JP"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タイトル プレースホルダ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ja-JP" altLang="en-US" smtClean="0"/>
              <a:t>マスタ タイトルの書式設定</a:t>
            </a:r>
          </a:p>
        </p:txBody>
      </p:sp>
      <p:sp>
        <p:nvSpPr>
          <p:cNvPr id="1027" name="テキスト プレースホルダ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p>
        </p:txBody>
      </p:sp>
      <p:sp>
        <p:nvSpPr>
          <p:cNvPr id="4" name="日付プレースホルダ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smtClean="0">
                <a:solidFill>
                  <a:schemeClr val="tx1">
                    <a:tint val="75000"/>
                  </a:schemeClr>
                </a:solidFill>
                <a:latin typeface="+mn-lt"/>
                <a:ea typeface="+mn-ea"/>
              </a:defRPr>
            </a:lvl1pPr>
          </a:lstStyle>
          <a:p>
            <a:pPr>
              <a:defRPr/>
            </a:pPr>
            <a:fld id="{DDBC7C80-A097-4187-BC2F-9FDA10061799}" type="datetimeFigureOut">
              <a:rPr lang="ja-JP" altLang="en-US"/>
              <a:pPr>
                <a:defRPr/>
              </a:pPr>
              <a:t>2010/1/10</a:t>
            </a:fld>
            <a:endParaRPr lang="ja-JP" altLang="en-US"/>
          </a:p>
        </p:txBody>
      </p:sp>
      <p:sp>
        <p:nvSpPr>
          <p:cNvPr id="5" name="フッター プレースホルダ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ea typeface="+mn-ea"/>
              </a:defRPr>
            </a:lvl1pPr>
          </a:lstStyle>
          <a:p>
            <a:pPr>
              <a:defRPr/>
            </a:pPr>
            <a:endParaRPr lang="ja-JP" altLang="en-US"/>
          </a:p>
        </p:txBody>
      </p:sp>
      <p:sp>
        <p:nvSpPr>
          <p:cNvPr id="6" name="スライド番号プレースホルダ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smtClean="0">
                <a:solidFill>
                  <a:schemeClr val="tx1">
                    <a:tint val="75000"/>
                  </a:schemeClr>
                </a:solidFill>
                <a:latin typeface="+mn-lt"/>
                <a:ea typeface="+mn-ea"/>
              </a:defRPr>
            </a:lvl1pPr>
          </a:lstStyle>
          <a:p>
            <a:pPr>
              <a:defRPr/>
            </a:pPr>
            <a:fld id="{4E76C999-6735-4795-BB4E-4C2A083AC3BC}" type="slidenum">
              <a:rPr lang="ja-JP" altLang="en-US"/>
              <a:pPr>
                <a:defRPr/>
              </a:pPr>
              <a:t>&lt;#&gt;</a:t>
            </a:fld>
            <a:endParaRPr lang="ja-JP" altLang="en-US"/>
          </a:p>
        </p:txBody>
      </p:sp>
    </p:spTree>
  </p:cSld>
  <p:clrMap bg1="lt1" tx1="dk1" bg2="lt2" tx2="dk2" accent1="accent1" accent2="accent2" accent3="accent3" accent4="accent4" accent5="accent5" accent6="accent6" hlink="hlink" folHlink="folHlink"/>
  <p:sldLayoutIdLst>
    <p:sldLayoutId id="2147483659" r:id="rId1"/>
    <p:sldLayoutId id="2147483658" r:id="rId2"/>
    <p:sldLayoutId id="2147483657" r:id="rId3"/>
    <p:sldLayoutId id="2147483656" r:id="rId4"/>
    <p:sldLayoutId id="2147483655" r:id="rId5"/>
    <p:sldLayoutId id="2147483654" r:id="rId6"/>
    <p:sldLayoutId id="2147483653" r:id="rId7"/>
    <p:sldLayoutId id="2147483652" r:id="rId8"/>
    <p:sldLayoutId id="2147483651" r:id="rId9"/>
    <p:sldLayoutId id="2147483650" r:id="rId10"/>
    <p:sldLayoutId id="2147483649" r:id="rId11"/>
  </p:sldLayoutIdLst>
  <p:txStyles>
    <p:titleStyle>
      <a:lvl1pPr algn="ctr" rtl="0" fontAlgn="base">
        <a:spcBef>
          <a:spcPct val="0"/>
        </a:spcBef>
        <a:spcAft>
          <a:spcPct val="0"/>
        </a:spcAft>
        <a:defRPr kumimoji="1" sz="4400" kern="1200">
          <a:solidFill>
            <a:schemeClr val="tx1"/>
          </a:solidFill>
          <a:latin typeface="+mj-lt"/>
          <a:ea typeface="+mj-ea"/>
          <a:cs typeface="+mj-cs"/>
        </a:defRPr>
      </a:lvl1pPr>
      <a:lvl2pPr algn="ctr" rtl="0" fontAlgn="base">
        <a:spcBef>
          <a:spcPct val="0"/>
        </a:spcBef>
        <a:spcAft>
          <a:spcPct val="0"/>
        </a:spcAft>
        <a:defRPr kumimoji="1" sz="4400">
          <a:solidFill>
            <a:schemeClr val="tx1"/>
          </a:solidFill>
          <a:latin typeface="Calibri" pitchFamily="34" charset="0"/>
          <a:ea typeface="ＭＳ Ｐゴシック" charset="-128"/>
        </a:defRPr>
      </a:lvl2pPr>
      <a:lvl3pPr algn="ctr" rtl="0" fontAlgn="base">
        <a:spcBef>
          <a:spcPct val="0"/>
        </a:spcBef>
        <a:spcAft>
          <a:spcPct val="0"/>
        </a:spcAft>
        <a:defRPr kumimoji="1" sz="4400">
          <a:solidFill>
            <a:schemeClr val="tx1"/>
          </a:solidFill>
          <a:latin typeface="Calibri" pitchFamily="34" charset="0"/>
          <a:ea typeface="ＭＳ Ｐゴシック" charset="-128"/>
        </a:defRPr>
      </a:lvl3pPr>
      <a:lvl4pPr algn="ctr" rtl="0" fontAlgn="base">
        <a:spcBef>
          <a:spcPct val="0"/>
        </a:spcBef>
        <a:spcAft>
          <a:spcPct val="0"/>
        </a:spcAft>
        <a:defRPr kumimoji="1" sz="4400">
          <a:solidFill>
            <a:schemeClr val="tx1"/>
          </a:solidFill>
          <a:latin typeface="Calibri" pitchFamily="34" charset="0"/>
          <a:ea typeface="ＭＳ Ｐゴシック" charset="-128"/>
        </a:defRPr>
      </a:lvl4pPr>
      <a:lvl5pPr algn="ctr" rtl="0" fontAlgn="base">
        <a:spcBef>
          <a:spcPct val="0"/>
        </a:spcBef>
        <a:spcAft>
          <a:spcPct val="0"/>
        </a:spcAft>
        <a:defRPr kumimoji="1" sz="4400">
          <a:solidFill>
            <a:schemeClr val="tx1"/>
          </a:solidFill>
          <a:latin typeface="Calibri" pitchFamily="34" charset="0"/>
          <a:ea typeface="ＭＳ Ｐゴシック" charset="-128"/>
        </a:defRPr>
      </a:lvl5pPr>
      <a:lvl6pPr marL="457200" algn="ctr" rtl="0" fontAlgn="base">
        <a:spcBef>
          <a:spcPct val="0"/>
        </a:spcBef>
        <a:spcAft>
          <a:spcPct val="0"/>
        </a:spcAft>
        <a:defRPr kumimoji="1" sz="4400">
          <a:solidFill>
            <a:schemeClr val="tx1"/>
          </a:solidFill>
          <a:latin typeface="Calibri" pitchFamily="34" charset="0"/>
          <a:ea typeface="ＭＳ Ｐゴシック" charset="-128"/>
        </a:defRPr>
      </a:lvl6pPr>
      <a:lvl7pPr marL="914400" algn="ctr" rtl="0" fontAlgn="base">
        <a:spcBef>
          <a:spcPct val="0"/>
        </a:spcBef>
        <a:spcAft>
          <a:spcPct val="0"/>
        </a:spcAft>
        <a:defRPr kumimoji="1" sz="4400">
          <a:solidFill>
            <a:schemeClr val="tx1"/>
          </a:solidFill>
          <a:latin typeface="Calibri" pitchFamily="34" charset="0"/>
          <a:ea typeface="ＭＳ Ｐゴシック" charset="-128"/>
        </a:defRPr>
      </a:lvl7pPr>
      <a:lvl8pPr marL="1371600" algn="ctr" rtl="0" fontAlgn="base">
        <a:spcBef>
          <a:spcPct val="0"/>
        </a:spcBef>
        <a:spcAft>
          <a:spcPct val="0"/>
        </a:spcAft>
        <a:defRPr kumimoji="1" sz="4400">
          <a:solidFill>
            <a:schemeClr val="tx1"/>
          </a:solidFill>
          <a:latin typeface="Calibri" pitchFamily="34" charset="0"/>
          <a:ea typeface="ＭＳ Ｐゴシック" charset="-128"/>
        </a:defRPr>
      </a:lvl8pPr>
      <a:lvl9pPr marL="1828800" algn="ctr" rtl="0" fontAlgn="base">
        <a:spcBef>
          <a:spcPct val="0"/>
        </a:spcBef>
        <a:spcAft>
          <a:spcPct val="0"/>
        </a:spcAft>
        <a:defRPr kumimoji="1" sz="4400">
          <a:solidFill>
            <a:schemeClr val="tx1"/>
          </a:solidFill>
          <a:latin typeface="Calibri" pitchFamily="34" charset="0"/>
          <a:ea typeface="ＭＳ Ｐゴシック" charset="-128"/>
        </a:defRPr>
      </a:lvl9pPr>
    </p:titleStyle>
    <p:bodyStyle>
      <a:lvl1pPr marL="342900" indent="-342900" algn="l" rtl="0" fontAlgn="base">
        <a:spcBef>
          <a:spcPct val="20000"/>
        </a:spcBef>
        <a:spcAft>
          <a:spcPct val="0"/>
        </a:spcAft>
        <a:buFont typeface="Arial" charset="0"/>
        <a:buChar char="•"/>
        <a:defRPr kumimoji="1" sz="3200" kern="1200">
          <a:solidFill>
            <a:schemeClr val="tx1"/>
          </a:solidFill>
          <a:latin typeface="+mn-lt"/>
          <a:ea typeface="+mn-ea"/>
          <a:cs typeface="+mn-cs"/>
        </a:defRPr>
      </a:lvl1pPr>
      <a:lvl2pPr marL="742950" indent="-285750" algn="l" rtl="0" fontAlgn="base">
        <a:spcBef>
          <a:spcPct val="20000"/>
        </a:spcBef>
        <a:spcAft>
          <a:spcPct val="0"/>
        </a:spcAft>
        <a:buFont typeface="Arial" charset="0"/>
        <a:buChar char="–"/>
        <a:defRPr kumimoji="1" sz="2800" kern="1200">
          <a:solidFill>
            <a:schemeClr val="tx1"/>
          </a:solidFill>
          <a:latin typeface="+mn-lt"/>
          <a:ea typeface="+mn-ea"/>
          <a:cs typeface="+mn-cs"/>
        </a:defRPr>
      </a:lvl2pPr>
      <a:lvl3pPr marL="1143000" indent="-228600" algn="l" rtl="0" fontAlgn="base">
        <a:spcBef>
          <a:spcPct val="20000"/>
        </a:spcBef>
        <a:spcAft>
          <a:spcPct val="0"/>
        </a:spcAft>
        <a:buFont typeface="Arial" charset="0"/>
        <a:buChar char="•"/>
        <a:defRPr kumimoji="1" sz="2400" kern="1200">
          <a:solidFill>
            <a:schemeClr val="tx1"/>
          </a:solidFill>
          <a:latin typeface="+mn-lt"/>
          <a:ea typeface="+mn-ea"/>
          <a:cs typeface="+mn-cs"/>
        </a:defRPr>
      </a:lvl3pPr>
      <a:lvl4pPr marL="1600200" indent="-228600" algn="l" rtl="0" fontAlgn="base">
        <a:spcBef>
          <a:spcPct val="20000"/>
        </a:spcBef>
        <a:spcAft>
          <a:spcPct val="0"/>
        </a:spcAft>
        <a:buFont typeface="Arial" charset="0"/>
        <a:buChar char="–"/>
        <a:defRPr kumimoji="1" sz="2000" kern="1200">
          <a:solidFill>
            <a:schemeClr val="tx1"/>
          </a:solidFill>
          <a:latin typeface="+mn-lt"/>
          <a:ea typeface="+mn-ea"/>
          <a:cs typeface="+mn-cs"/>
        </a:defRPr>
      </a:lvl4pPr>
      <a:lvl5pPr marL="2057400" indent="-228600" algn="l" rtl="0" fontAlgn="base">
        <a:spcBef>
          <a:spcPct val="20000"/>
        </a:spcBef>
        <a:spcAft>
          <a:spcPct val="0"/>
        </a:spcAft>
        <a:buFont typeface="Arial"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タイトル 1"/>
          <p:cNvSpPr>
            <a:spLocks noGrp="1"/>
          </p:cNvSpPr>
          <p:nvPr>
            <p:ph type="ctrTitle"/>
          </p:nvPr>
        </p:nvSpPr>
        <p:spPr/>
        <p:txBody>
          <a:bodyPr/>
          <a:lstStyle/>
          <a:p>
            <a:r>
              <a:rPr lang="en-US" altLang="ja-JP" smtClean="0"/>
              <a:t>『</a:t>
            </a:r>
            <a:r>
              <a:rPr lang="ja-JP" altLang="en-US" smtClean="0"/>
              <a:t>史記</a:t>
            </a:r>
            <a:r>
              <a:rPr lang="en-US" altLang="ja-JP" smtClean="0"/>
              <a:t>』</a:t>
            </a:r>
            <a:r>
              <a:rPr lang="ja-JP" altLang="en-US" smtClean="0"/>
              <a:t>の中の「扁鵲倉公列伝」</a:t>
            </a:r>
          </a:p>
        </p:txBody>
      </p:sp>
      <p:sp>
        <p:nvSpPr>
          <p:cNvPr id="3" name="サブタイトル 2"/>
          <p:cNvSpPr>
            <a:spLocks noGrp="1"/>
          </p:cNvSpPr>
          <p:nvPr>
            <p:ph type="subTitle" idx="1"/>
          </p:nvPr>
        </p:nvSpPr>
        <p:spPr/>
        <p:txBody>
          <a:bodyPr rtlCol="0">
            <a:normAutofit/>
          </a:bodyPr>
          <a:lstStyle/>
          <a:p>
            <a:pPr fontAlgn="auto">
              <a:spcAft>
                <a:spcPts val="0"/>
              </a:spcAft>
              <a:buFont typeface="Arial" pitchFamily="34" charset="0"/>
              <a:buNone/>
              <a:defRPr/>
            </a:pPr>
            <a:r>
              <a:rPr lang="ja-JP" altLang="en-US" dirty="0" smtClean="0"/>
              <a:t>日本内</a:t>
            </a:r>
            <a:r>
              <a:rPr lang="ja-JP" altLang="en-US" dirty="0"/>
              <a:t>経医学会研究</a:t>
            </a:r>
            <a:r>
              <a:rPr lang="ja-JP" altLang="en-US" dirty="0" smtClean="0"/>
              <a:t>発表</a:t>
            </a:r>
            <a:endParaRPr lang="en-US" altLang="ja-JP" dirty="0" smtClean="0"/>
          </a:p>
          <a:p>
            <a:pPr fontAlgn="auto">
              <a:spcAft>
                <a:spcPts val="0"/>
              </a:spcAft>
              <a:buFont typeface="Arial" pitchFamily="34" charset="0"/>
              <a:buNone/>
              <a:defRPr/>
            </a:pPr>
            <a:r>
              <a:rPr lang="ja-JP" altLang="en-US" dirty="0"/>
              <a:t>桐</a:t>
            </a:r>
            <a:r>
              <a:rPr lang="ja-JP" altLang="en-US" dirty="0" smtClean="0"/>
              <a:t>木　優</a:t>
            </a:r>
            <a:endParaRPr lang="en-US" altLang="ja-JP" dirty="0" smtClean="0"/>
          </a:p>
          <a:p>
            <a:pPr fontAlgn="auto">
              <a:spcAft>
                <a:spcPts val="0"/>
              </a:spcAft>
              <a:buFont typeface="Arial" pitchFamily="34" charset="0"/>
              <a:buNone/>
              <a:defRPr/>
            </a:pPr>
            <a:r>
              <a:rPr lang="ja-JP" altLang="en-US" dirty="0" smtClean="0"/>
              <a:t>平成</a:t>
            </a:r>
            <a:r>
              <a:rPr lang="en-US" altLang="ja-JP" dirty="0" smtClean="0"/>
              <a:t>22</a:t>
            </a:r>
            <a:r>
              <a:rPr lang="ja-JP" altLang="en-US" dirty="0" smtClean="0"/>
              <a:t>年</a:t>
            </a:r>
            <a:r>
              <a:rPr lang="en-US" altLang="ja-JP" dirty="0" smtClean="0"/>
              <a:t>1</a:t>
            </a:r>
            <a:r>
              <a:rPr lang="ja-JP" altLang="en-US" dirty="0" smtClean="0"/>
              <a:t>月</a:t>
            </a:r>
            <a:r>
              <a:rPr lang="en-US" altLang="ja-JP" dirty="0" smtClean="0"/>
              <a:t>10</a:t>
            </a:r>
            <a:r>
              <a:rPr lang="ja-JP" altLang="en-US" dirty="0" smtClean="0"/>
              <a:t>日</a:t>
            </a:r>
            <a:endParaRPr lang="en-US" altLang="ja-JP" dirty="0" smtClean="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rtlCol="0">
            <a:normAutofit fontScale="90000"/>
          </a:bodyPr>
          <a:lstStyle/>
          <a:p>
            <a:pPr fontAlgn="auto">
              <a:spcAft>
                <a:spcPts val="0"/>
              </a:spcAft>
              <a:defRPr/>
            </a:pPr>
            <a:r>
              <a:rPr lang="ja-JP" altLang="en-US" dirty="0" smtClean="0"/>
              <a:t>扁鵲伝のエピソード　その</a:t>
            </a:r>
            <a:r>
              <a:rPr lang="ja-JP" altLang="en-US" dirty="0"/>
              <a:t>２</a:t>
            </a:r>
            <a:r>
              <a:rPr lang="en-US" altLang="ja-JP" dirty="0" smtClean="0"/>
              <a:t/>
            </a:r>
            <a:br>
              <a:rPr lang="en-US" altLang="ja-JP" dirty="0" smtClean="0"/>
            </a:br>
            <a:r>
              <a:rPr lang="ja-JP" altLang="en-US" dirty="0" smtClean="0"/>
              <a:t>虢の太子を生き返らせる</a:t>
            </a:r>
            <a:endParaRPr lang="ja-JP" altLang="en-US" dirty="0"/>
          </a:p>
        </p:txBody>
      </p:sp>
      <p:sp>
        <p:nvSpPr>
          <p:cNvPr id="33794" name="コンテンツ プレースホルダ 2"/>
          <p:cNvSpPr>
            <a:spLocks noGrp="1"/>
          </p:cNvSpPr>
          <p:nvPr>
            <p:ph idx="1"/>
          </p:nvPr>
        </p:nvSpPr>
        <p:spPr/>
        <p:txBody>
          <a:bodyPr/>
          <a:lstStyle/>
          <a:p>
            <a:r>
              <a:rPr lang="ja-JP" altLang="en-US" smtClean="0"/>
              <a:t>虢の太子が死んだ（ように見えた）</a:t>
            </a:r>
            <a:endParaRPr lang="en-US" altLang="ja-JP" smtClean="0"/>
          </a:p>
          <a:p>
            <a:r>
              <a:rPr lang="ja-JP" altLang="en-US" smtClean="0"/>
              <a:t>病の兆候は大表にあらわれるのでわざわざ診察しなくても病気を診断できる</a:t>
            </a:r>
            <a:endParaRPr lang="en-US" altLang="ja-JP" smtClean="0"/>
          </a:p>
          <a:p>
            <a:r>
              <a:rPr lang="ja-JP" altLang="en-US" smtClean="0"/>
              <a:t>扁鵲は太子に会ってもいないのに尸厥であると診断し、治療して生き返らせた</a:t>
            </a:r>
            <a:endParaRPr lang="en-US" altLang="ja-JP" smtClean="0"/>
          </a:p>
          <a:p>
            <a:r>
              <a:rPr lang="ja-JP" altLang="en-US" smtClean="0"/>
              <a:t>扁鵲曰く「私は死人を生き返らせたのではなく当然に生きているものを起しただけである」</a:t>
            </a:r>
            <a:endParaRPr lang="en-US" altLang="ja-JP" smtClean="0"/>
          </a:p>
          <a:p>
            <a:endParaRPr lang="en-US" altLang="ja-JP" smtClean="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rtlCol="0">
            <a:normAutofit fontScale="90000"/>
          </a:bodyPr>
          <a:lstStyle/>
          <a:p>
            <a:pPr fontAlgn="auto">
              <a:spcAft>
                <a:spcPts val="0"/>
              </a:spcAft>
              <a:defRPr/>
            </a:pPr>
            <a:r>
              <a:rPr lang="ja-JP" altLang="en-US" dirty="0" smtClean="0"/>
              <a:t>扁鵲伝のエピソード　その</a:t>
            </a:r>
            <a:r>
              <a:rPr lang="ja-JP" altLang="en-US" dirty="0"/>
              <a:t>３</a:t>
            </a:r>
            <a:r>
              <a:rPr lang="en-US" altLang="ja-JP" dirty="0" smtClean="0"/>
              <a:t/>
            </a:r>
            <a:br>
              <a:rPr lang="en-US" altLang="ja-JP" dirty="0" smtClean="0"/>
            </a:br>
            <a:r>
              <a:rPr lang="ja-JP" altLang="en-US" dirty="0" smtClean="0"/>
              <a:t>扁鵲を信じない斉の桓侯の死</a:t>
            </a:r>
            <a:endParaRPr lang="ja-JP" altLang="en-US" dirty="0"/>
          </a:p>
        </p:txBody>
      </p:sp>
      <p:sp>
        <p:nvSpPr>
          <p:cNvPr id="3" name="コンテンツ プレースホルダ 2"/>
          <p:cNvSpPr>
            <a:spLocks noGrp="1"/>
          </p:cNvSpPr>
          <p:nvPr>
            <p:ph idx="1"/>
          </p:nvPr>
        </p:nvSpPr>
        <p:spPr/>
        <p:txBody>
          <a:bodyPr rtlCol="0">
            <a:normAutofit lnSpcReduction="10000"/>
          </a:bodyPr>
          <a:lstStyle/>
          <a:p>
            <a:pPr fontAlgn="auto">
              <a:spcAft>
                <a:spcPts val="0"/>
              </a:spcAft>
              <a:buFont typeface="Arial" pitchFamily="34" charset="0"/>
              <a:buChar char="•"/>
              <a:defRPr/>
            </a:pPr>
            <a:r>
              <a:rPr lang="ja-JP" altLang="en-US" dirty="0" smtClean="0"/>
              <a:t>桓侯に三度謁見した扁鵲は三回とも治療をすすめる</a:t>
            </a:r>
            <a:endParaRPr lang="en-US" altLang="ja-JP" dirty="0" smtClean="0"/>
          </a:p>
          <a:p>
            <a:pPr fontAlgn="auto">
              <a:spcAft>
                <a:spcPts val="0"/>
              </a:spcAft>
              <a:buFont typeface="Arial" pitchFamily="34" charset="0"/>
              <a:buChar char="•"/>
              <a:defRPr/>
            </a:pPr>
            <a:r>
              <a:rPr lang="ja-JP" altLang="en-US" dirty="0" smtClean="0"/>
              <a:t>桓侯は、扁鵲が病気でないものを治療して利を求めているのだと思って治療を断る</a:t>
            </a:r>
            <a:endParaRPr lang="en-US" altLang="ja-JP" dirty="0" smtClean="0"/>
          </a:p>
          <a:p>
            <a:pPr fontAlgn="auto">
              <a:spcAft>
                <a:spcPts val="0"/>
              </a:spcAft>
              <a:buFont typeface="Arial" pitchFamily="34" charset="0"/>
              <a:buChar char="•"/>
              <a:defRPr/>
            </a:pPr>
            <a:r>
              <a:rPr lang="ja-JP" altLang="en-US" dirty="0" smtClean="0"/>
              <a:t>四度目に謁見したとき扁鵲は一目見ただけで桓侯がすでに治らないほど悪化していることを見抜き、すぐに逃げ去る</a:t>
            </a:r>
            <a:endParaRPr lang="en-US" altLang="ja-JP" dirty="0" smtClean="0"/>
          </a:p>
          <a:p>
            <a:pPr fontAlgn="auto">
              <a:spcAft>
                <a:spcPts val="0"/>
              </a:spcAft>
              <a:buFont typeface="Arial" pitchFamily="34" charset="0"/>
              <a:buChar char="•"/>
              <a:defRPr/>
            </a:pPr>
            <a:r>
              <a:rPr lang="ja-JP" altLang="en-US" dirty="0" smtClean="0"/>
              <a:t>その五日後に桓侯は体が痛み出し病死してしまう</a:t>
            </a:r>
            <a:endParaRPr lang="ja-JP" alt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89" name="タイトル 1"/>
          <p:cNvSpPr>
            <a:spLocks noGrp="1"/>
          </p:cNvSpPr>
          <p:nvPr>
            <p:ph type="title"/>
          </p:nvPr>
        </p:nvSpPr>
        <p:spPr/>
        <p:txBody>
          <a:bodyPr/>
          <a:lstStyle/>
          <a:p>
            <a:r>
              <a:rPr lang="ja-JP" altLang="en-US" smtClean="0"/>
              <a:t>扁鵲伝まとめ</a:t>
            </a:r>
          </a:p>
        </p:txBody>
      </p:sp>
      <p:sp>
        <p:nvSpPr>
          <p:cNvPr id="3" name="コンテンツ プレースホルダ 2"/>
          <p:cNvSpPr>
            <a:spLocks noGrp="1"/>
          </p:cNvSpPr>
          <p:nvPr>
            <p:ph idx="1"/>
          </p:nvPr>
        </p:nvSpPr>
        <p:spPr/>
        <p:txBody>
          <a:bodyPr>
            <a:normAutofit/>
          </a:bodyPr>
          <a:lstStyle/>
          <a:p>
            <a:pPr>
              <a:lnSpc>
                <a:spcPct val="80000"/>
              </a:lnSpc>
            </a:pPr>
            <a:r>
              <a:rPr lang="ja-JP" altLang="en-US" sz="2700" smtClean="0"/>
              <a:t>望診ばかりしていて、実はほとんど脈診をしていない</a:t>
            </a:r>
            <a:endParaRPr lang="en-US" altLang="ja-JP" sz="2700" smtClean="0"/>
          </a:p>
          <a:p>
            <a:pPr>
              <a:lnSpc>
                <a:spcPct val="80000"/>
              </a:lnSpc>
            </a:pPr>
            <a:r>
              <a:rPr lang="ja-JP" altLang="en-US" sz="2700" smtClean="0"/>
              <a:t>そもそも透視能力があるというのは脈診ではなく望診の凄さを物語っているはず</a:t>
            </a:r>
            <a:endParaRPr lang="en-US" altLang="ja-JP" sz="2700" smtClean="0"/>
          </a:p>
          <a:p>
            <a:pPr>
              <a:lnSpc>
                <a:spcPct val="80000"/>
              </a:lnSpc>
            </a:pPr>
            <a:r>
              <a:rPr lang="ja-JP" altLang="en-US" sz="2700" smtClean="0"/>
              <a:t>扁鵲が脈診の祖であるということは「脈をいうものはみな扁鵲に由来する」という一文以外からは読み取ることができない</a:t>
            </a:r>
            <a:endParaRPr lang="en-US" altLang="ja-JP" sz="2700" smtClean="0"/>
          </a:p>
          <a:p>
            <a:pPr>
              <a:lnSpc>
                <a:spcPct val="80000"/>
              </a:lnSpc>
            </a:pPr>
            <a:r>
              <a:rPr lang="ja-JP" altLang="en-US" sz="2700" smtClean="0"/>
              <a:t>「六不治」はエピソードにはあまり反映されていない</a:t>
            </a:r>
            <a:endParaRPr lang="en-US" altLang="ja-JP" sz="2700" smtClean="0"/>
          </a:p>
          <a:p>
            <a:pPr>
              <a:lnSpc>
                <a:spcPct val="80000"/>
              </a:lnSpc>
            </a:pPr>
            <a:r>
              <a:rPr lang="ja-JP" altLang="en-US" sz="2700" smtClean="0"/>
              <a:t>「信巫不信醫、不治」とあるが、夢の内容をあてたり死人を生き返らせたり一瞥しただけで診断したりと「巫」の要素十分</a:t>
            </a:r>
            <a:endParaRPr lang="en-US" altLang="ja-JP" sz="2700" smtClean="0"/>
          </a:p>
          <a:p>
            <a:pPr>
              <a:lnSpc>
                <a:spcPct val="80000"/>
              </a:lnSpc>
            </a:pPr>
            <a:r>
              <a:rPr lang="ja-JP" altLang="en-US" sz="2700" smtClean="0"/>
              <a:t>脈診の伝承や巫に対する記載は物語り全体からみると極めて不自然な形になってしまっている</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7" name="タイトル 1"/>
          <p:cNvSpPr>
            <a:spLocks noGrp="1"/>
          </p:cNvSpPr>
          <p:nvPr>
            <p:ph type="title"/>
          </p:nvPr>
        </p:nvSpPr>
        <p:spPr/>
        <p:txBody>
          <a:bodyPr/>
          <a:lstStyle/>
          <a:p>
            <a:r>
              <a:rPr lang="ja-JP" altLang="en-US" smtClean="0"/>
              <a:t>倉公伝</a:t>
            </a:r>
          </a:p>
        </p:txBody>
      </p:sp>
      <p:sp>
        <p:nvSpPr>
          <p:cNvPr id="3" name="コンテンツ プレースホルダ 2"/>
          <p:cNvSpPr>
            <a:spLocks noGrp="1"/>
          </p:cNvSpPr>
          <p:nvPr>
            <p:ph idx="1"/>
          </p:nvPr>
        </p:nvSpPr>
        <p:spPr/>
        <p:txBody>
          <a:bodyPr rtlCol="0">
            <a:normAutofit fontScale="77500" lnSpcReduction="20000"/>
          </a:bodyPr>
          <a:lstStyle/>
          <a:p>
            <a:pPr fontAlgn="auto">
              <a:spcAft>
                <a:spcPts val="0"/>
              </a:spcAft>
              <a:buFont typeface="Arial" pitchFamily="34" charset="0"/>
              <a:buChar char="•"/>
              <a:defRPr/>
            </a:pPr>
            <a:r>
              <a:rPr lang="ja-JP" altLang="en-US" dirty="0" smtClean="0"/>
              <a:t>本名は淳于意</a:t>
            </a:r>
            <a:endParaRPr lang="en-US" altLang="ja-JP" dirty="0" smtClean="0"/>
          </a:p>
          <a:p>
            <a:pPr fontAlgn="auto">
              <a:spcAft>
                <a:spcPts val="0"/>
              </a:spcAft>
              <a:buFont typeface="Arial" pitchFamily="34" charset="0"/>
              <a:buChar char="•"/>
              <a:defRPr/>
            </a:pPr>
            <a:r>
              <a:rPr lang="ja-JP" altLang="en-US" dirty="0" smtClean="0"/>
              <a:t>はじめは独学で勉強していた</a:t>
            </a:r>
            <a:endParaRPr lang="en-US" altLang="ja-JP" dirty="0" smtClean="0"/>
          </a:p>
          <a:p>
            <a:pPr fontAlgn="auto">
              <a:spcAft>
                <a:spcPts val="0"/>
              </a:spcAft>
              <a:buFont typeface="Arial" pitchFamily="34" charset="0"/>
              <a:buChar char="•"/>
              <a:defRPr/>
            </a:pPr>
            <a:r>
              <a:rPr lang="ja-JP" altLang="en-US" dirty="0" smtClean="0"/>
              <a:t>その後公孫光に師事</a:t>
            </a:r>
            <a:endParaRPr lang="en-US" altLang="ja-JP" dirty="0" smtClean="0"/>
          </a:p>
          <a:p>
            <a:pPr fontAlgn="auto">
              <a:spcAft>
                <a:spcPts val="0"/>
              </a:spcAft>
              <a:buFont typeface="Arial" pitchFamily="34" charset="0"/>
              <a:buChar char="•"/>
              <a:defRPr/>
            </a:pPr>
            <a:r>
              <a:rPr lang="ja-JP" altLang="en-US" dirty="0" smtClean="0"/>
              <a:t>公孫光の勧めで公乗陽慶に師事</a:t>
            </a:r>
            <a:endParaRPr lang="en-US" altLang="ja-JP" dirty="0" smtClean="0"/>
          </a:p>
          <a:p>
            <a:pPr lvl="1" fontAlgn="auto">
              <a:spcAft>
                <a:spcPts val="0"/>
              </a:spcAft>
              <a:buFont typeface="Arial" pitchFamily="34" charset="0"/>
              <a:buChar char="–"/>
              <a:defRPr/>
            </a:pPr>
            <a:r>
              <a:rPr lang="ja-JP" altLang="en-US" dirty="0" smtClean="0"/>
              <a:t>公孫光は陽慶に弟子入りを断られた</a:t>
            </a:r>
            <a:endParaRPr lang="en-US" altLang="ja-JP" dirty="0" smtClean="0"/>
          </a:p>
          <a:p>
            <a:pPr fontAlgn="auto">
              <a:spcAft>
                <a:spcPts val="0"/>
              </a:spcAft>
              <a:buFont typeface="Arial" pitchFamily="34" charset="0"/>
              <a:buChar char="•"/>
              <a:defRPr/>
            </a:pPr>
            <a:r>
              <a:rPr lang="ja-JP" altLang="en-US" dirty="0" smtClean="0"/>
              <a:t>陽慶は倉公が今まで学んだものをすべて棄てさせて新たに禁方を伝えた</a:t>
            </a:r>
            <a:endParaRPr lang="en-US" altLang="ja-JP" dirty="0" smtClean="0"/>
          </a:p>
          <a:p>
            <a:pPr fontAlgn="auto">
              <a:spcAft>
                <a:spcPts val="0"/>
              </a:spcAft>
              <a:buFont typeface="Arial" pitchFamily="34" charset="0"/>
              <a:buChar char="•"/>
              <a:defRPr/>
            </a:pPr>
            <a:r>
              <a:rPr lang="ja-JP" altLang="en-US" dirty="0" smtClean="0"/>
              <a:t>倉公はあるとき人に恨まれて訴えられ肉刑に当たるとされたが、五女緹縈の上書により赦される（助けた緹縈を含む五人姉妹は倉公に「女なんか役立たず</a:t>
            </a:r>
            <a:r>
              <a:rPr lang="ja-JP" altLang="en-US" dirty="0" err="1" smtClean="0"/>
              <a:t>だ</a:t>
            </a:r>
            <a:r>
              <a:rPr lang="ja-JP" altLang="en-US" dirty="0" smtClean="0"/>
              <a:t>」と罵られる）</a:t>
            </a:r>
            <a:endParaRPr lang="en-US" altLang="ja-JP" dirty="0" smtClean="0"/>
          </a:p>
          <a:p>
            <a:pPr fontAlgn="auto">
              <a:spcAft>
                <a:spcPts val="0"/>
              </a:spcAft>
              <a:buFont typeface="Arial" pitchFamily="34" charset="0"/>
              <a:buChar char="•"/>
              <a:defRPr/>
            </a:pPr>
            <a:r>
              <a:rPr lang="ja-JP" altLang="en-US" dirty="0" smtClean="0"/>
              <a:t>帝から倉公への九つの問答を掲載</a:t>
            </a:r>
            <a:endParaRPr lang="en-US" altLang="ja-JP" dirty="0" smtClean="0"/>
          </a:p>
          <a:p>
            <a:pPr fontAlgn="auto">
              <a:spcAft>
                <a:spcPts val="0"/>
              </a:spcAft>
              <a:buFont typeface="Arial" pitchFamily="34" charset="0"/>
              <a:buChar char="•"/>
              <a:defRPr/>
            </a:pPr>
            <a:r>
              <a:rPr lang="ja-JP" altLang="en-US" dirty="0" smtClean="0"/>
              <a:t>一つ目の問答の答えとして二十五の医案をあげる</a:t>
            </a:r>
            <a:endParaRPr lang="ja-JP" altLang="en-US"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5" name="タイトル 1"/>
          <p:cNvSpPr>
            <a:spLocks noGrp="1"/>
          </p:cNvSpPr>
          <p:nvPr>
            <p:ph type="title"/>
          </p:nvPr>
        </p:nvSpPr>
        <p:spPr/>
        <p:txBody>
          <a:bodyPr/>
          <a:lstStyle/>
          <a:p>
            <a:r>
              <a:rPr lang="ja-JP" altLang="en-US" smtClean="0"/>
              <a:t>倉公伝の医案（二十五例）</a:t>
            </a:r>
          </a:p>
        </p:txBody>
      </p:sp>
      <p:sp>
        <p:nvSpPr>
          <p:cNvPr id="3" name="コンテンツ プレースホルダ 2"/>
          <p:cNvSpPr>
            <a:spLocks noGrp="1"/>
          </p:cNvSpPr>
          <p:nvPr>
            <p:ph idx="1"/>
          </p:nvPr>
        </p:nvSpPr>
        <p:spPr/>
        <p:txBody>
          <a:bodyPr rtlCol="0">
            <a:normAutofit fontScale="70000" lnSpcReduction="20000"/>
          </a:bodyPr>
          <a:lstStyle/>
          <a:p>
            <a:pPr fontAlgn="auto">
              <a:spcAft>
                <a:spcPts val="0"/>
              </a:spcAft>
              <a:buFont typeface="Arial" pitchFamily="34" charset="0"/>
              <a:buChar char="•"/>
              <a:defRPr/>
            </a:pPr>
            <a:r>
              <a:rPr lang="ja-JP" altLang="en-US" dirty="0" smtClean="0"/>
              <a:t>少なくとも２０例で脈診を行いその解説までしている</a:t>
            </a:r>
            <a:endParaRPr lang="en-US" altLang="ja-JP" dirty="0" smtClean="0"/>
          </a:p>
          <a:p>
            <a:pPr fontAlgn="auto">
              <a:spcAft>
                <a:spcPts val="0"/>
              </a:spcAft>
              <a:buFont typeface="Arial" pitchFamily="34" charset="0"/>
              <a:buChar char="•"/>
              <a:defRPr/>
            </a:pPr>
            <a:r>
              <a:rPr lang="ja-JP" altLang="en-US" dirty="0" smtClean="0"/>
              <a:t>望診がはっきりと確認できるものは５例</a:t>
            </a:r>
            <a:endParaRPr lang="en-US" altLang="ja-JP" dirty="0" smtClean="0"/>
          </a:p>
          <a:p>
            <a:pPr fontAlgn="auto">
              <a:spcAft>
                <a:spcPts val="0"/>
              </a:spcAft>
              <a:buFont typeface="Arial" pitchFamily="34" charset="0"/>
              <a:buChar char="•"/>
              <a:defRPr/>
            </a:pPr>
            <a:r>
              <a:rPr lang="ja-JP" altLang="en-US" dirty="0" smtClean="0"/>
              <a:t>尺膚診が１例（脈診・望診との併用）</a:t>
            </a:r>
            <a:endParaRPr lang="en-US" altLang="ja-JP" dirty="0" smtClean="0"/>
          </a:p>
          <a:p>
            <a:pPr fontAlgn="auto">
              <a:spcAft>
                <a:spcPts val="0"/>
              </a:spcAft>
              <a:buFont typeface="Arial" pitchFamily="34" charset="0"/>
              <a:buChar char="•"/>
              <a:defRPr/>
            </a:pPr>
            <a:r>
              <a:rPr lang="ja-JP" altLang="en-US" dirty="0" smtClean="0"/>
              <a:t>ほとんどの症例で、房事・飲食・汗など生活習慣上の注意で対応できるものを病の原因としている</a:t>
            </a:r>
            <a:endParaRPr lang="en-US" altLang="ja-JP" dirty="0" smtClean="0"/>
          </a:p>
          <a:p>
            <a:pPr fontAlgn="auto">
              <a:spcAft>
                <a:spcPts val="0"/>
              </a:spcAft>
              <a:buFont typeface="Arial" pitchFamily="34" charset="0"/>
              <a:buChar char="•"/>
              <a:defRPr/>
            </a:pPr>
            <a:r>
              <a:rPr lang="ja-JP" altLang="en-US" dirty="0" smtClean="0"/>
              <a:t>他の医師が誤診していると思われるものが少なくとも８例あり、未熟な医学が病の原因であると断言までしたものも１例ある</a:t>
            </a:r>
            <a:endParaRPr lang="en-US" altLang="ja-JP" dirty="0" smtClean="0"/>
          </a:p>
          <a:p>
            <a:pPr fontAlgn="auto">
              <a:spcAft>
                <a:spcPts val="0"/>
              </a:spcAft>
              <a:buFont typeface="Arial" pitchFamily="34" charset="0"/>
              <a:buChar char="•"/>
              <a:defRPr/>
            </a:pPr>
            <a:r>
              <a:rPr lang="ja-JP" altLang="en-US" dirty="0" smtClean="0"/>
              <a:t>処方例は湯液１２例（さらに過誤１例）、鍼２例（さらに過誤１例）、灸２例（さらに過誤１例）</a:t>
            </a:r>
            <a:endParaRPr lang="en-US" altLang="ja-JP" dirty="0" smtClean="0"/>
          </a:p>
          <a:p>
            <a:pPr fontAlgn="auto">
              <a:spcAft>
                <a:spcPts val="0"/>
              </a:spcAft>
              <a:buFont typeface="Arial" pitchFamily="34" charset="0"/>
              <a:buChar char="•"/>
              <a:defRPr/>
            </a:pPr>
            <a:r>
              <a:rPr lang="ja-JP" altLang="en-US" dirty="0" smtClean="0"/>
              <a:t>鍼は足心に刺して血が出ないように押さえていたものを除くとすべて陽経</a:t>
            </a:r>
            <a:endParaRPr lang="en-US" altLang="ja-JP" dirty="0" smtClean="0"/>
          </a:p>
          <a:p>
            <a:pPr fontAlgn="auto">
              <a:spcAft>
                <a:spcPts val="0"/>
              </a:spcAft>
              <a:buFont typeface="Arial" pitchFamily="34" charset="0"/>
              <a:buChar char="•"/>
              <a:defRPr/>
            </a:pPr>
            <a:r>
              <a:rPr lang="ja-JP" altLang="en-US" dirty="0" smtClean="0"/>
              <a:t>灸は湯液と併用（過誤も含めて）</a:t>
            </a:r>
            <a:endParaRPr lang="en-US" altLang="ja-JP" dirty="0" smtClean="0"/>
          </a:p>
          <a:p>
            <a:pPr fontAlgn="auto">
              <a:spcAft>
                <a:spcPts val="0"/>
              </a:spcAft>
              <a:buFont typeface="Arial" pitchFamily="34" charset="0"/>
              <a:buChar char="•"/>
              <a:defRPr/>
            </a:pPr>
            <a:r>
              <a:rPr lang="ja-JP" altLang="en-US" dirty="0" smtClean="0"/>
              <a:t>治ったものは１４例、亡くなったものは９例、まだ死んでないものが１例</a:t>
            </a:r>
            <a:endParaRPr lang="en-US" altLang="ja-JP" dirty="0" smtClean="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3" name="タイトル 1"/>
          <p:cNvSpPr>
            <a:spLocks noGrp="1"/>
          </p:cNvSpPr>
          <p:nvPr>
            <p:ph type="title"/>
          </p:nvPr>
        </p:nvSpPr>
        <p:spPr/>
        <p:txBody>
          <a:bodyPr/>
          <a:lstStyle/>
          <a:p>
            <a:r>
              <a:rPr lang="ja-JP" altLang="en-US" smtClean="0"/>
              <a:t>倉公伝の問答</a:t>
            </a:r>
          </a:p>
        </p:txBody>
      </p:sp>
      <p:sp>
        <p:nvSpPr>
          <p:cNvPr id="3" name="コンテンツ プレースホルダ 2"/>
          <p:cNvSpPr>
            <a:spLocks noGrp="1"/>
          </p:cNvSpPr>
          <p:nvPr>
            <p:ph idx="1"/>
          </p:nvPr>
        </p:nvSpPr>
        <p:spPr/>
        <p:txBody>
          <a:bodyPr rtlCol="0">
            <a:normAutofit fontScale="92500" lnSpcReduction="10000"/>
          </a:bodyPr>
          <a:lstStyle/>
          <a:p>
            <a:pPr fontAlgn="auto">
              <a:spcAft>
                <a:spcPts val="0"/>
              </a:spcAft>
              <a:buFont typeface="Arial" pitchFamily="34" charset="0"/>
              <a:buChar char="•"/>
              <a:defRPr/>
            </a:pPr>
            <a:r>
              <a:rPr lang="ja-JP" altLang="en-US" dirty="0" smtClean="0"/>
              <a:t>必ず脈を診た上で治療するとしている</a:t>
            </a:r>
            <a:endParaRPr lang="en-US" altLang="ja-JP" dirty="0" smtClean="0"/>
          </a:p>
          <a:p>
            <a:pPr fontAlgn="auto">
              <a:spcAft>
                <a:spcPts val="0"/>
              </a:spcAft>
              <a:buFont typeface="Arial" pitchFamily="34" charset="0"/>
              <a:buChar char="•"/>
              <a:defRPr/>
            </a:pPr>
            <a:r>
              <a:rPr lang="ja-JP" altLang="en-US" dirty="0" smtClean="0"/>
              <a:t>医学の伝承について師匠のことや弟子ことを話している</a:t>
            </a:r>
            <a:endParaRPr lang="en-US" altLang="ja-JP" dirty="0" smtClean="0"/>
          </a:p>
          <a:p>
            <a:pPr fontAlgn="auto">
              <a:spcAft>
                <a:spcPts val="0"/>
              </a:spcAft>
              <a:buFont typeface="Arial" pitchFamily="34" charset="0"/>
              <a:buChar char="•"/>
              <a:defRPr/>
            </a:pPr>
            <a:r>
              <a:rPr lang="ja-JP" altLang="en-US" dirty="0" smtClean="0"/>
              <a:t>医療過誤を戒めている</a:t>
            </a:r>
            <a:endParaRPr lang="en-US" altLang="ja-JP" dirty="0" smtClean="0"/>
          </a:p>
          <a:p>
            <a:pPr fontAlgn="auto">
              <a:spcAft>
                <a:spcPts val="0"/>
              </a:spcAft>
              <a:buFont typeface="Arial" pitchFamily="34" charset="0"/>
              <a:buChar char="•"/>
              <a:defRPr/>
            </a:pPr>
            <a:r>
              <a:rPr lang="ja-JP" altLang="en-US" dirty="0" smtClean="0"/>
              <a:t>医術の「学」の重要性を述べている</a:t>
            </a:r>
            <a:endParaRPr lang="en-US" altLang="ja-JP" dirty="0" smtClean="0"/>
          </a:p>
          <a:p>
            <a:pPr fontAlgn="auto">
              <a:spcAft>
                <a:spcPts val="0"/>
              </a:spcAft>
              <a:buFont typeface="Arial" pitchFamily="34" charset="0"/>
              <a:buChar char="•"/>
              <a:defRPr/>
            </a:pPr>
            <a:r>
              <a:rPr lang="ja-JP" altLang="en-US" dirty="0" smtClean="0"/>
              <a:t>飲食喜怒といった生活習慣上の養生の大切さを語っている</a:t>
            </a:r>
            <a:endParaRPr lang="en-US" altLang="ja-JP" dirty="0" smtClean="0"/>
          </a:p>
          <a:p>
            <a:pPr fontAlgn="auto">
              <a:spcAft>
                <a:spcPts val="0"/>
              </a:spcAft>
              <a:buFont typeface="Arial" pitchFamily="34" charset="0"/>
              <a:buChar char="•"/>
              <a:defRPr/>
            </a:pPr>
            <a:r>
              <a:rPr lang="ja-JP" altLang="en-US" dirty="0" smtClean="0"/>
              <a:t>自慢話が多い（それに対し帝はどうも倉公の医術や人間性を疑ってかかっている節がある）</a:t>
            </a:r>
            <a:endParaRPr lang="ja-JP" altLang="en-US"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1" name="タイトル 1"/>
          <p:cNvSpPr>
            <a:spLocks noGrp="1"/>
          </p:cNvSpPr>
          <p:nvPr>
            <p:ph type="title"/>
          </p:nvPr>
        </p:nvSpPr>
        <p:spPr/>
        <p:txBody>
          <a:bodyPr/>
          <a:lstStyle/>
          <a:p>
            <a:r>
              <a:rPr lang="ja-JP" altLang="en-US" smtClean="0"/>
              <a:t>倉公伝まとめ</a:t>
            </a:r>
          </a:p>
        </p:txBody>
      </p:sp>
      <p:sp>
        <p:nvSpPr>
          <p:cNvPr id="3" name="コンテンツ プレースホルダ 2"/>
          <p:cNvSpPr>
            <a:spLocks noGrp="1"/>
          </p:cNvSpPr>
          <p:nvPr>
            <p:ph idx="1"/>
          </p:nvPr>
        </p:nvSpPr>
        <p:spPr/>
        <p:txBody>
          <a:bodyPr rtlCol="0">
            <a:normAutofit fontScale="92500" lnSpcReduction="10000"/>
          </a:bodyPr>
          <a:lstStyle/>
          <a:p>
            <a:pPr fontAlgn="auto">
              <a:spcAft>
                <a:spcPts val="0"/>
              </a:spcAft>
              <a:buFont typeface="Arial" pitchFamily="34" charset="0"/>
              <a:buChar char="•"/>
              <a:defRPr/>
            </a:pPr>
            <a:r>
              <a:rPr lang="ja-JP" altLang="en-US" dirty="0" smtClean="0"/>
              <a:t>倉公伝は名実ともに脈診に重きを置いている</a:t>
            </a:r>
            <a:endParaRPr lang="en-US" altLang="ja-JP" dirty="0" smtClean="0"/>
          </a:p>
          <a:p>
            <a:pPr fontAlgn="auto">
              <a:spcAft>
                <a:spcPts val="0"/>
              </a:spcAft>
              <a:buFont typeface="Arial" pitchFamily="34" charset="0"/>
              <a:buChar char="•"/>
              <a:defRPr/>
            </a:pPr>
            <a:r>
              <a:rPr lang="ja-JP" altLang="en-US" dirty="0" smtClean="0"/>
              <a:t>生活習慣上の不注意を取り上げるなど呪術的な「巫」ではなくあきらかに「医学」である</a:t>
            </a:r>
            <a:endParaRPr lang="en-US" altLang="ja-JP" dirty="0" smtClean="0"/>
          </a:p>
          <a:p>
            <a:pPr fontAlgn="auto">
              <a:spcAft>
                <a:spcPts val="0"/>
              </a:spcAft>
              <a:buFont typeface="Arial" pitchFamily="34" charset="0"/>
              <a:buChar char="•"/>
              <a:defRPr/>
            </a:pPr>
            <a:r>
              <a:rPr lang="ja-JP" altLang="en-US" dirty="0" smtClean="0"/>
              <a:t>倉公自身独学・二流の環境・一流の環境とステップアップしながら医術を向上させており、医学の未熟が悪い結果を及ぼすことを記載するなど「学問」としての主張が強い</a:t>
            </a:r>
            <a:endParaRPr lang="en-US" altLang="ja-JP" dirty="0" smtClean="0"/>
          </a:p>
          <a:p>
            <a:pPr fontAlgn="auto">
              <a:spcAft>
                <a:spcPts val="0"/>
              </a:spcAft>
              <a:buFont typeface="Arial" pitchFamily="34" charset="0"/>
              <a:buChar char="•"/>
              <a:defRPr/>
            </a:pPr>
            <a:r>
              <a:rPr lang="ja-JP" altLang="en-US" dirty="0" smtClean="0"/>
              <a:t>倉公伝には医案はあるものの医者としてのエピソードが皆無に等しく扁鵲と違って神格化されていない</a:t>
            </a:r>
            <a:endParaRPr lang="en-US" altLang="ja-JP" dirty="0" smtClean="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rtlCol="0">
            <a:normAutofit fontScale="90000"/>
          </a:bodyPr>
          <a:lstStyle/>
          <a:p>
            <a:pPr fontAlgn="auto">
              <a:spcAft>
                <a:spcPts val="0"/>
              </a:spcAft>
              <a:defRPr/>
            </a:pPr>
            <a:r>
              <a:rPr lang="ja-JP" altLang="en-US" dirty="0" smtClean="0"/>
              <a:t>扁倉伝と司馬遷の編纂意図との対比</a:t>
            </a:r>
            <a:endParaRPr lang="ja-JP" altLang="en-US" dirty="0"/>
          </a:p>
        </p:txBody>
      </p:sp>
      <p:graphicFrame>
        <p:nvGraphicFramePr>
          <p:cNvPr id="48158" name="Group 30"/>
          <p:cNvGraphicFramePr>
            <a:graphicFrameLocks noGrp="1"/>
          </p:cNvGraphicFramePr>
          <p:nvPr>
            <p:ph idx="1"/>
          </p:nvPr>
        </p:nvGraphicFramePr>
        <p:xfrm>
          <a:off x="457200" y="1600200"/>
          <a:ext cx="8229600" cy="4756150"/>
        </p:xfrm>
        <a:graphic>
          <a:graphicData uri="http://schemas.openxmlformats.org/drawingml/2006/table">
            <a:tbl>
              <a:tblPr/>
              <a:tblGrid>
                <a:gridCol w="2114550"/>
                <a:gridCol w="1571625"/>
                <a:gridCol w="1571625"/>
                <a:gridCol w="2971800"/>
              </a:tblGrid>
              <a:tr h="371475">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800" b="1" i="0" u="none" strike="noStrike" cap="none" normalizeH="0" baseline="0" smtClean="0">
                          <a:ln>
                            <a:noFill/>
                          </a:ln>
                          <a:solidFill>
                            <a:srgbClr val="FFFFFF"/>
                          </a:solidFill>
                          <a:effectLst/>
                          <a:latin typeface="Calibri" pitchFamily="34" charset="0"/>
                          <a:ea typeface="ＭＳ Ｐゴシック" charset="-128"/>
                        </a:rPr>
                        <a:t>テーマ</a:t>
                      </a:r>
                    </a:p>
                  </a:txBody>
                  <a:tcPr anchor="ctr" anchorCtr="1"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800" b="1" i="0" u="none" strike="noStrike" cap="none" normalizeH="0" baseline="0" smtClean="0">
                          <a:ln>
                            <a:noFill/>
                          </a:ln>
                          <a:solidFill>
                            <a:srgbClr val="FFFFFF"/>
                          </a:solidFill>
                          <a:effectLst/>
                          <a:latin typeface="Calibri" pitchFamily="34" charset="0"/>
                          <a:ea typeface="ＭＳ Ｐゴシック" charset="-128"/>
                        </a:rPr>
                        <a:t>扁鵲伝から</a:t>
                      </a:r>
                    </a:p>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800" b="1" i="0" u="none" strike="noStrike" cap="none" normalizeH="0" baseline="0" smtClean="0">
                          <a:ln>
                            <a:noFill/>
                          </a:ln>
                          <a:solidFill>
                            <a:srgbClr val="FFFFFF"/>
                          </a:solidFill>
                          <a:effectLst/>
                          <a:latin typeface="Calibri" pitchFamily="34" charset="0"/>
                          <a:ea typeface="ＭＳ Ｐゴシック" charset="-128"/>
                        </a:rPr>
                        <a:t>合致する部分</a:t>
                      </a:r>
                    </a:p>
                  </a:txBody>
                  <a:tcPr anchor="ctr" anchorCtr="1"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800" b="1" i="0" u="none" strike="noStrike" cap="none" normalizeH="0" baseline="0" smtClean="0">
                          <a:ln>
                            <a:noFill/>
                          </a:ln>
                          <a:solidFill>
                            <a:srgbClr val="FFFFFF"/>
                          </a:solidFill>
                          <a:effectLst/>
                          <a:latin typeface="Calibri" pitchFamily="34" charset="0"/>
                          <a:ea typeface="ＭＳ Ｐゴシック" charset="-128"/>
                        </a:rPr>
                        <a:t>倉公伝から</a:t>
                      </a:r>
                    </a:p>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800" b="1" i="0" u="none" strike="noStrike" cap="none" normalizeH="0" baseline="0" smtClean="0">
                          <a:ln>
                            <a:noFill/>
                          </a:ln>
                          <a:solidFill>
                            <a:srgbClr val="FFFFFF"/>
                          </a:solidFill>
                          <a:effectLst/>
                          <a:latin typeface="Calibri" pitchFamily="34" charset="0"/>
                          <a:ea typeface="ＭＳ Ｐゴシック" charset="-128"/>
                        </a:rPr>
                        <a:t>合致する部分</a:t>
                      </a:r>
                    </a:p>
                  </a:txBody>
                  <a:tcPr anchor="ctr" anchorCtr="1"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800" b="1" i="0" u="none" strike="noStrike" cap="none" normalizeH="0" baseline="0" smtClean="0">
                          <a:ln>
                            <a:noFill/>
                          </a:ln>
                          <a:solidFill>
                            <a:srgbClr val="FFFFFF"/>
                          </a:solidFill>
                          <a:effectLst/>
                          <a:latin typeface="Calibri" pitchFamily="34" charset="0"/>
                          <a:ea typeface="ＭＳ Ｐゴシック" charset="-128"/>
                        </a:rPr>
                        <a:t>編纂意図との相違点（司馬遷が参考にしたもとの資料の内容？）</a:t>
                      </a:r>
                    </a:p>
                  </a:txBody>
                  <a:tcPr anchor="ctr" anchorCtr="1"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r>
              <a:tr h="37147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800" b="1" i="0" u="none" strike="noStrike" cap="none" normalizeH="0" baseline="0" smtClean="0">
                          <a:ln>
                            <a:noFill/>
                          </a:ln>
                          <a:solidFill>
                            <a:srgbClr val="000000"/>
                          </a:solidFill>
                          <a:effectLst/>
                          <a:latin typeface="Calibri" pitchFamily="34" charset="0"/>
                          <a:ea typeface="ＭＳ Ｐゴシック" charset="-128"/>
                        </a:rPr>
                        <a:t>時代に不遇であった賢者の名を残す</a:t>
                      </a:r>
                    </a:p>
                  </a:txBody>
                  <a:tcPr anchor="ctr" anchorCtr="1"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800" b="0" i="0" u="none" strike="noStrike" cap="none" normalizeH="0" baseline="0" smtClean="0">
                          <a:ln>
                            <a:noFill/>
                          </a:ln>
                          <a:solidFill>
                            <a:srgbClr val="000000"/>
                          </a:solidFill>
                          <a:effectLst/>
                          <a:latin typeface="Calibri" pitchFamily="34" charset="0"/>
                          <a:ea typeface="ＭＳ Ｐゴシック" charset="-128"/>
                        </a:rPr>
                        <a:t>医の腕を疎まれて殺されてしまう</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800" b="0" i="0" u="none" strike="noStrike" cap="none" normalizeH="0" baseline="0" smtClean="0">
                          <a:ln>
                            <a:noFill/>
                          </a:ln>
                          <a:solidFill>
                            <a:srgbClr val="000000"/>
                          </a:solidFill>
                          <a:effectLst/>
                          <a:latin typeface="Calibri" pitchFamily="34" charset="0"/>
                          <a:ea typeface="ＭＳ Ｐゴシック" charset="-128"/>
                        </a:rPr>
                        <a:t>肉刑に処されそうになる</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800" b="0" i="0" u="none" strike="noStrike" cap="none" normalizeH="0" baseline="0" smtClean="0">
                          <a:ln>
                            <a:noFill/>
                          </a:ln>
                          <a:solidFill>
                            <a:srgbClr val="000000"/>
                          </a:solidFill>
                          <a:effectLst/>
                          <a:latin typeface="Calibri" pitchFamily="34" charset="0"/>
                          <a:ea typeface="ＭＳ Ｐゴシック" charset="-128"/>
                        </a:rPr>
                        <a:t>特になし</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r>
              <a:tr h="37147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800" b="1" i="0" u="none" strike="noStrike" cap="none" normalizeH="0" baseline="0" smtClean="0">
                          <a:ln>
                            <a:noFill/>
                          </a:ln>
                          <a:solidFill>
                            <a:srgbClr val="000000"/>
                          </a:solidFill>
                          <a:effectLst/>
                          <a:latin typeface="Calibri" pitchFamily="34" charset="0"/>
                          <a:ea typeface="ＭＳ Ｐゴシック" charset="-128"/>
                        </a:rPr>
                        <a:t>脈診の伝承</a:t>
                      </a:r>
                    </a:p>
                  </a:txBody>
                  <a:tcPr anchor="ctr" anchorCtr="1"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800" b="0" i="0" u="none" strike="noStrike" cap="none" normalizeH="0" baseline="0" smtClean="0">
                          <a:ln>
                            <a:noFill/>
                          </a:ln>
                          <a:solidFill>
                            <a:srgbClr val="000000"/>
                          </a:solidFill>
                          <a:effectLst/>
                          <a:latin typeface="Calibri" pitchFamily="34" charset="0"/>
                          <a:ea typeface="ＭＳ Ｐゴシック" charset="-128"/>
                        </a:rPr>
                        <a:t>脈をいうものはすべて扁鵲に由来する</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800" b="0" i="0" u="none" strike="noStrike" cap="none" normalizeH="0" baseline="0" smtClean="0">
                          <a:ln>
                            <a:noFill/>
                          </a:ln>
                          <a:solidFill>
                            <a:srgbClr val="000000"/>
                          </a:solidFill>
                          <a:effectLst/>
                          <a:latin typeface="Calibri" pitchFamily="34" charset="0"/>
                          <a:ea typeface="ＭＳ Ｐゴシック" charset="-128"/>
                        </a:rPr>
                        <a:t>必ずまず脈を診てから治療する</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800" b="0" i="0" u="none" strike="noStrike" cap="none" normalizeH="0" baseline="0" smtClean="0">
                          <a:ln>
                            <a:noFill/>
                          </a:ln>
                          <a:solidFill>
                            <a:srgbClr val="000000"/>
                          </a:solidFill>
                          <a:effectLst/>
                          <a:latin typeface="Calibri" pitchFamily="34" charset="0"/>
                          <a:ea typeface="ＭＳ Ｐゴシック" charset="-128"/>
                        </a:rPr>
                        <a:t>一見伝承しているかのようだが、扁鵲は脈診をほとんどしておらずむしろ望診に偏っている。倉公は脈診に重点を置いて四診合参している</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r>
              <a:tr h="37147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800" b="1" i="0" u="none" strike="noStrike" cap="none" normalizeH="0" baseline="0" smtClean="0">
                          <a:ln>
                            <a:noFill/>
                          </a:ln>
                          <a:solidFill>
                            <a:srgbClr val="000000"/>
                          </a:solidFill>
                          <a:effectLst/>
                          <a:latin typeface="Calibri" pitchFamily="34" charset="0"/>
                          <a:ea typeface="ＭＳ Ｐゴシック" charset="-128"/>
                        </a:rPr>
                        <a:t>方士を信じてはいけない</a:t>
                      </a:r>
                    </a:p>
                  </a:txBody>
                  <a:tcPr anchor="ctr" anchorCtr="1"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800" b="0" i="0" u="none" strike="noStrike" cap="none" normalizeH="0" baseline="0" smtClean="0">
                          <a:ln>
                            <a:noFill/>
                          </a:ln>
                          <a:solidFill>
                            <a:srgbClr val="000000"/>
                          </a:solidFill>
                          <a:effectLst/>
                          <a:latin typeface="Calibri" pitchFamily="34" charset="0"/>
                          <a:ea typeface="ＭＳ Ｐゴシック" charset="-128"/>
                        </a:rPr>
                        <a:t>巫を信じて医者を信じない者は治らない</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800" b="0" i="0" u="none" strike="noStrike" cap="none" normalizeH="0" baseline="0" smtClean="0">
                          <a:ln>
                            <a:noFill/>
                          </a:ln>
                          <a:solidFill>
                            <a:srgbClr val="000000"/>
                          </a:solidFill>
                          <a:effectLst/>
                          <a:latin typeface="Calibri" pitchFamily="34" charset="0"/>
                          <a:ea typeface="ＭＳ Ｐゴシック" charset="-128"/>
                        </a:rPr>
                        <a:t>生活習慣上の不注意を病の原因としている</a:t>
                      </a:r>
                      <a:endParaRPr kumimoji="1" lang="en-US" altLang="ja-JP" sz="1800" b="0" i="0" u="none" strike="noStrike" cap="none" normalizeH="0" baseline="0" smtClean="0">
                        <a:ln>
                          <a:noFill/>
                        </a:ln>
                        <a:solidFill>
                          <a:srgbClr val="000000"/>
                        </a:solidFill>
                        <a:effectLst/>
                        <a:latin typeface="Calibri" pitchFamily="34" charset="0"/>
                        <a:ea typeface="ＭＳ Ｐゴシック" charset="-128"/>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800" b="0" i="0" u="none" strike="noStrike" cap="none" normalizeH="0" baseline="0" smtClean="0">
                          <a:ln>
                            <a:noFill/>
                          </a:ln>
                          <a:solidFill>
                            <a:srgbClr val="000000"/>
                          </a:solidFill>
                          <a:effectLst/>
                          <a:latin typeface="Calibri" pitchFamily="34" charset="0"/>
                          <a:ea typeface="ＭＳ Ｐゴシック" charset="-128"/>
                        </a:rPr>
                        <a:t>両者とも「巫」と距離を置いているように見えるが、扁鵲は「巫」に類する能力の持ち主。</a:t>
                      </a:r>
                      <a:endParaRPr kumimoji="1" lang="en-US" altLang="ja-JP" sz="1800" b="0" i="0" u="none" strike="noStrike" cap="none" normalizeH="0" baseline="0" smtClean="0">
                        <a:ln>
                          <a:noFill/>
                        </a:ln>
                        <a:solidFill>
                          <a:srgbClr val="000000"/>
                        </a:solidFill>
                        <a:effectLst/>
                        <a:latin typeface="Calibri" pitchFamily="34" charset="0"/>
                        <a:ea typeface="ＭＳ Ｐゴシック" charset="-128"/>
                      </a:endParaRPr>
                    </a:p>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800" b="0" i="0" u="none" strike="noStrike" cap="none" normalizeH="0" baseline="0" smtClean="0">
                          <a:ln>
                            <a:noFill/>
                          </a:ln>
                          <a:solidFill>
                            <a:srgbClr val="000000"/>
                          </a:solidFill>
                          <a:effectLst/>
                          <a:latin typeface="Calibri" pitchFamily="34" charset="0"/>
                          <a:ea typeface="ＭＳ Ｐゴシック" charset="-128"/>
                        </a:rPr>
                        <a:t>倉公は人間臭く伝説もなく神格化されてはいない</a:t>
                      </a:r>
                      <a:endParaRPr kumimoji="1" lang="en-US" altLang="ja-JP" sz="1800" b="0" i="0" u="none" strike="noStrike" cap="none" normalizeH="0" baseline="0" smtClean="0">
                        <a:ln>
                          <a:noFill/>
                        </a:ln>
                        <a:solidFill>
                          <a:srgbClr val="000000"/>
                        </a:solidFill>
                        <a:effectLst/>
                        <a:latin typeface="Calibri" pitchFamily="34" charset="0"/>
                        <a:ea typeface="ＭＳ Ｐゴシック" charset="-128"/>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r>
            </a:tbl>
          </a:graphicData>
        </a:graphic>
      </p:graphicFrame>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7" name="タイトル 1"/>
          <p:cNvSpPr>
            <a:spLocks noGrp="1"/>
          </p:cNvSpPr>
          <p:nvPr>
            <p:ph type="title"/>
          </p:nvPr>
        </p:nvSpPr>
        <p:spPr/>
        <p:txBody>
          <a:bodyPr/>
          <a:lstStyle/>
          <a:p>
            <a:r>
              <a:rPr lang="ja-JP" altLang="en-US" smtClean="0"/>
              <a:t>扁鵲伝と倉公伝の違い</a:t>
            </a:r>
          </a:p>
        </p:txBody>
      </p:sp>
      <p:graphicFrame>
        <p:nvGraphicFramePr>
          <p:cNvPr id="50197" name="Group 21"/>
          <p:cNvGraphicFramePr>
            <a:graphicFrameLocks noGrp="1"/>
          </p:cNvGraphicFramePr>
          <p:nvPr>
            <p:ph idx="1"/>
          </p:nvPr>
        </p:nvGraphicFramePr>
        <p:xfrm>
          <a:off x="457200" y="1600200"/>
          <a:ext cx="8229600" cy="4287838"/>
        </p:xfrm>
        <a:graphic>
          <a:graphicData uri="http://schemas.openxmlformats.org/drawingml/2006/table">
            <a:tbl>
              <a:tblPr/>
              <a:tblGrid>
                <a:gridCol w="1757363"/>
                <a:gridCol w="3729037"/>
                <a:gridCol w="2743200"/>
              </a:tblGrid>
              <a:tr h="371475">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en-US" sz="2400" b="1" i="0" u="none" strike="noStrike" cap="none" normalizeH="0" baseline="0" smtClean="0">
                        <a:ln>
                          <a:noFill/>
                        </a:ln>
                        <a:solidFill>
                          <a:srgbClr val="FFFFFF"/>
                        </a:solidFill>
                        <a:effectLst/>
                        <a:latin typeface="Calibri" pitchFamily="34" charset="0"/>
                        <a:ea typeface="ＭＳ Ｐゴシック" charset="-128"/>
                      </a:endParaRPr>
                    </a:p>
                  </a:txBody>
                  <a:tcPr anchor="ctr" anchorCtr="1"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2400" b="1" i="0" u="none" strike="noStrike" cap="none" normalizeH="0" baseline="0" smtClean="0">
                          <a:ln>
                            <a:noFill/>
                          </a:ln>
                          <a:solidFill>
                            <a:srgbClr val="FFFFFF"/>
                          </a:solidFill>
                          <a:effectLst/>
                          <a:latin typeface="Calibri" pitchFamily="34" charset="0"/>
                          <a:ea typeface="ＭＳ Ｐゴシック" charset="-128"/>
                        </a:rPr>
                        <a:t>扁鵲伝＝「巫医」</a:t>
                      </a:r>
                    </a:p>
                  </a:txBody>
                  <a:tcPr anchor="ctr" anchorCtr="1"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2400" b="1" i="0" u="none" strike="noStrike" cap="none" normalizeH="0" baseline="0" smtClean="0">
                          <a:ln>
                            <a:noFill/>
                          </a:ln>
                          <a:solidFill>
                            <a:srgbClr val="FFFFFF"/>
                          </a:solidFill>
                          <a:effectLst/>
                          <a:latin typeface="Calibri" pitchFamily="34" charset="0"/>
                          <a:ea typeface="ＭＳ Ｐゴシック" charset="-128"/>
                        </a:rPr>
                        <a:t>倉公伝＝「医」</a:t>
                      </a:r>
                    </a:p>
                  </a:txBody>
                  <a:tcPr anchor="ctr" anchorCtr="1"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r>
              <a:tr h="37147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2400" b="1" i="0" u="none" strike="noStrike" cap="none" normalizeH="0" baseline="0" smtClean="0">
                          <a:ln>
                            <a:noFill/>
                          </a:ln>
                          <a:solidFill>
                            <a:srgbClr val="000000"/>
                          </a:solidFill>
                          <a:effectLst/>
                          <a:latin typeface="Calibri" pitchFamily="34" charset="0"/>
                          <a:ea typeface="ＭＳ Ｐゴシック" charset="-128"/>
                        </a:rPr>
                        <a:t>脈診</a:t>
                      </a:r>
                    </a:p>
                  </a:txBody>
                  <a:tcPr anchor="ctr" anchorCtr="1"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ja-JP" altLang="en-US" sz="2400" b="0" i="0" u="none" strike="noStrike" cap="none" normalizeH="0" baseline="0" smtClean="0">
                          <a:ln>
                            <a:noFill/>
                          </a:ln>
                          <a:solidFill>
                            <a:srgbClr val="000000"/>
                          </a:solidFill>
                          <a:effectLst/>
                          <a:latin typeface="Calibri" pitchFamily="34" charset="0"/>
                          <a:ea typeface="ＭＳ Ｐゴシック" charset="-128"/>
                        </a:rPr>
                        <a:t>扁鵲と脈診の関係は「脈をいうものはみな扁鵲に由来する」という一文のみ</a:t>
                      </a:r>
                      <a:endParaRPr kumimoji="0" lang="en-US" altLang="ja-JP" sz="2400" b="0" i="0" u="none" strike="noStrike" cap="none" normalizeH="0" baseline="0" smtClean="0">
                        <a:ln>
                          <a:noFill/>
                        </a:ln>
                        <a:solidFill>
                          <a:srgbClr val="000000"/>
                        </a:solidFill>
                        <a:effectLst/>
                        <a:latin typeface="Calibri" pitchFamily="34" charset="0"/>
                        <a:ea typeface="ＭＳ Ｐゴシック" charset="-128"/>
                      </a:endParaRPr>
                    </a:p>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2400" b="0" i="0" u="none" strike="noStrike" cap="none" normalizeH="0" baseline="0" smtClean="0">
                          <a:ln>
                            <a:noFill/>
                          </a:ln>
                          <a:solidFill>
                            <a:srgbClr val="000000"/>
                          </a:solidFill>
                          <a:effectLst/>
                          <a:latin typeface="Calibri" pitchFamily="34" charset="0"/>
                          <a:ea typeface="ＭＳ Ｐゴシック" charset="-128"/>
                        </a:rPr>
                        <a:t>主に「巫」的能力を駆使した望診を行い</a:t>
                      </a:r>
                      <a:r>
                        <a:rPr kumimoji="0" lang="ja-JP" altLang="en-US" sz="2400" b="0" i="0" u="none" strike="noStrike" cap="none" normalizeH="0" baseline="0" smtClean="0">
                          <a:ln>
                            <a:noFill/>
                          </a:ln>
                          <a:solidFill>
                            <a:srgbClr val="000000"/>
                          </a:solidFill>
                          <a:effectLst/>
                          <a:latin typeface="Calibri" pitchFamily="34" charset="0"/>
                          <a:ea typeface="ＭＳ Ｐゴシック" charset="-128"/>
                        </a:rPr>
                        <a:t>「病應見於大表」としている</a:t>
                      </a:r>
                      <a:endParaRPr kumimoji="1" lang="ja-JP" altLang="en-US" sz="2400" b="0" i="0" u="none" strike="noStrike" cap="none" normalizeH="0" baseline="0" smtClean="0">
                        <a:ln>
                          <a:noFill/>
                        </a:ln>
                        <a:solidFill>
                          <a:srgbClr val="000000"/>
                        </a:solidFill>
                        <a:effectLst/>
                        <a:latin typeface="Calibri" pitchFamily="34" charset="0"/>
                        <a:ea typeface="ＭＳ Ｐゴシック" charset="-128"/>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ja-JP" altLang="en-US" sz="2400" b="0" i="0" u="none" strike="noStrike" cap="none" normalizeH="0" baseline="0" smtClean="0">
                          <a:ln>
                            <a:noFill/>
                          </a:ln>
                          <a:solidFill>
                            <a:srgbClr val="000000"/>
                          </a:solidFill>
                          <a:effectLst/>
                          <a:latin typeface="Calibri" pitchFamily="34" charset="0"/>
                          <a:ea typeface="ＭＳ Ｐゴシック" charset="-128"/>
                        </a:rPr>
                        <a:t>明らかに脈診をメインにした内容</a:t>
                      </a:r>
                      <a:endParaRPr kumimoji="1" lang="ja-JP" altLang="en-US" sz="2400" b="0" i="0" u="none" strike="noStrike" cap="none" normalizeH="0" baseline="0" smtClean="0">
                        <a:ln>
                          <a:noFill/>
                        </a:ln>
                        <a:solidFill>
                          <a:srgbClr val="000000"/>
                        </a:solidFill>
                        <a:effectLst/>
                        <a:latin typeface="Calibri" pitchFamily="34" charset="0"/>
                        <a:ea typeface="ＭＳ Ｐゴシック" charset="-128"/>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r>
              <a:tr h="37147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2400" b="1" i="0" u="none" strike="noStrike" cap="none" normalizeH="0" baseline="0" smtClean="0">
                          <a:ln>
                            <a:noFill/>
                          </a:ln>
                          <a:solidFill>
                            <a:srgbClr val="000000"/>
                          </a:solidFill>
                          <a:effectLst/>
                          <a:latin typeface="Calibri" pitchFamily="34" charset="0"/>
                          <a:ea typeface="ＭＳ Ｐゴシック" charset="-128"/>
                        </a:rPr>
                        <a:t>「巫」と「医」</a:t>
                      </a:r>
                    </a:p>
                  </a:txBody>
                  <a:tcPr anchor="ctr" anchorCtr="1"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ja-JP" altLang="en-US" sz="2400" b="0" i="0" u="none" strike="noStrike" cap="none" normalizeH="0" baseline="0" smtClean="0">
                          <a:ln>
                            <a:noFill/>
                          </a:ln>
                          <a:solidFill>
                            <a:srgbClr val="000000"/>
                          </a:solidFill>
                          <a:effectLst/>
                          <a:latin typeface="Calibri" pitchFamily="34" charset="0"/>
                          <a:ea typeface="ＭＳ Ｐゴシック" charset="-128"/>
                        </a:rPr>
                        <a:t>扁鵲は「巫」に類する能力の持ち主でありエピソードからも人間離れしたものを多く感じる</a:t>
                      </a:r>
                      <a:endParaRPr kumimoji="1" lang="ja-JP" altLang="en-US" sz="2400" b="0" i="0" u="none" strike="noStrike" cap="none" normalizeH="0" baseline="0" smtClean="0">
                        <a:ln>
                          <a:noFill/>
                        </a:ln>
                        <a:solidFill>
                          <a:srgbClr val="000000"/>
                        </a:solidFill>
                        <a:effectLst/>
                        <a:latin typeface="Calibri" pitchFamily="34" charset="0"/>
                        <a:ea typeface="ＭＳ Ｐゴシック" charset="-128"/>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ja-JP" altLang="en-US" sz="2400" b="0" i="0" u="none" strike="noStrike" cap="none" normalizeH="0" baseline="0" smtClean="0">
                          <a:ln>
                            <a:noFill/>
                          </a:ln>
                          <a:solidFill>
                            <a:srgbClr val="000000"/>
                          </a:solidFill>
                          <a:effectLst/>
                          <a:latin typeface="Calibri" pitchFamily="34" charset="0"/>
                          <a:ea typeface="ＭＳ Ｐゴシック" charset="-128"/>
                        </a:rPr>
                        <a:t>倉公は必要以上に人間臭く神格化されていない</a:t>
                      </a:r>
                      <a:endParaRPr kumimoji="1" lang="ja-JP" altLang="en-US" sz="2400" b="0" i="0" u="none" strike="noStrike" cap="none" normalizeH="0" baseline="0" smtClean="0">
                        <a:ln>
                          <a:noFill/>
                        </a:ln>
                        <a:solidFill>
                          <a:srgbClr val="000000"/>
                        </a:solidFill>
                        <a:effectLst/>
                        <a:latin typeface="Calibri" pitchFamily="34" charset="0"/>
                        <a:ea typeface="ＭＳ Ｐゴシック" charset="-128"/>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r>
            </a:tbl>
          </a:graphicData>
        </a:graphic>
      </p:graphicFrame>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rtlCol="0">
            <a:normAutofit fontScale="90000"/>
          </a:bodyPr>
          <a:lstStyle/>
          <a:p>
            <a:pPr fontAlgn="auto">
              <a:spcAft>
                <a:spcPts val="0"/>
              </a:spcAft>
              <a:defRPr/>
            </a:pPr>
            <a:r>
              <a:rPr lang="ja-JP" altLang="en-US" dirty="0" smtClean="0"/>
              <a:t>まとめ</a:t>
            </a:r>
            <a:r>
              <a:rPr lang="en-US" altLang="ja-JP" dirty="0" smtClean="0"/>
              <a:t/>
            </a:r>
            <a:br>
              <a:rPr lang="en-US" altLang="ja-JP" dirty="0" smtClean="0"/>
            </a:br>
            <a:r>
              <a:rPr lang="ja-JP" altLang="en-US" dirty="0" smtClean="0"/>
              <a:t>「脈診」と「巫医」から読む扁倉伝</a:t>
            </a:r>
            <a:endParaRPr lang="ja-JP" altLang="en-US" dirty="0"/>
          </a:p>
        </p:txBody>
      </p:sp>
      <p:sp>
        <p:nvSpPr>
          <p:cNvPr id="3" name="コンテンツ プレースホルダ 2"/>
          <p:cNvSpPr>
            <a:spLocks noGrp="1"/>
          </p:cNvSpPr>
          <p:nvPr>
            <p:ph idx="1"/>
          </p:nvPr>
        </p:nvSpPr>
        <p:spPr/>
        <p:txBody>
          <a:bodyPr>
            <a:normAutofit/>
          </a:bodyPr>
          <a:lstStyle/>
          <a:p>
            <a:pPr>
              <a:lnSpc>
                <a:spcPct val="90000"/>
              </a:lnSpc>
            </a:pPr>
            <a:r>
              <a:rPr lang="ja-JP" altLang="en-US" sz="3000" smtClean="0"/>
              <a:t>扁鵲伝と倉公伝はもともと全くの別物</a:t>
            </a:r>
            <a:endParaRPr lang="en-US" altLang="ja-JP" sz="3000" smtClean="0"/>
          </a:p>
          <a:p>
            <a:pPr lvl="1">
              <a:lnSpc>
                <a:spcPct val="90000"/>
              </a:lnSpc>
            </a:pPr>
            <a:r>
              <a:rPr lang="ja-JP" altLang="en-US" sz="2600" smtClean="0"/>
              <a:t>司馬遷が伝承アピールのため一文加えて一緒に置いた</a:t>
            </a:r>
            <a:endParaRPr lang="en-US" altLang="ja-JP" sz="2600" smtClean="0"/>
          </a:p>
          <a:p>
            <a:pPr lvl="1">
              <a:lnSpc>
                <a:spcPct val="90000"/>
              </a:lnSpc>
            </a:pPr>
            <a:r>
              <a:rPr lang="ja-JP" altLang="en-US" sz="2600" smtClean="0"/>
              <a:t>倉公の所属する団体が扁鵲の名をかたって扁鵲倉公列伝に近い物語を作っていた</a:t>
            </a:r>
            <a:endParaRPr lang="en-US" altLang="ja-JP" sz="2600" smtClean="0"/>
          </a:p>
          <a:p>
            <a:pPr>
              <a:lnSpc>
                <a:spcPct val="90000"/>
              </a:lnSpc>
            </a:pPr>
            <a:r>
              <a:rPr lang="ja-JP" altLang="en-US" sz="3000" smtClean="0"/>
              <a:t>「巫医」の別がない扁鵲に比べて倉公時代には、それまでの呪術的「巫医」から脱皮し医術を勉強の上に成り立つ学問の位置に高めている</a:t>
            </a:r>
            <a:endParaRPr lang="en-US" altLang="ja-JP" sz="3000" smtClean="0"/>
          </a:p>
          <a:p>
            <a:pPr>
              <a:lnSpc>
                <a:spcPct val="90000"/>
              </a:lnSpc>
            </a:pPr>
            <a:r>
              <a:rPr lang="ja-JP" altLang="en-US" sz="3000" smtClean="0"/>
              <a:t>倉公のように（寸口）脈を診断の柱とした医学集団があり、その資料をもとに扁鵲倉公列伝（的物語）が編纂されたのではないか</a:t>
            </a:r>
            <a:endParaRPr lang="en-US" altLang="ja-JP" sz="3000" smtClean="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rtlCol="0">
            <a:normAutofit fontScale="90000"/>
          </a:bodyPr>
          <a:lstStyle/>
          <a:p>
            <a:pPr fontAlgn="auto">
              <a:spcAft>
                <a:spcPts val="0"/>
              </a:spcAft>
              <a:defRPr/>
            </a:pPr>
            <a:r>
              <a:rPr lang="ja-JP" altLang="en-US" dirty="0" smtClean="0"/>
              <a:t>前回までのまとめ</a:t>
            </a:r>
            <a:r>
              <a:rPr lang="en-US" altLang="ja-JP" dirty="0" smtClean="0"/>
              <a:t/>
            </a:r>
            <a:br>
              <a:rPr lang="en-US" altLang="ja-JP" dirty="0" smtClean="0"/>
            </a:br>
            <a:r>
              <a:rPr lang="en-US" altLang="ja-JP" dirty="0" smtClean="0"/>
              <a:t>『</a:t>
            </a:r>
            <a:r>
              <a:rPr lang="ja-JP" altLang="en-US" dirty="0" smtClean="0"/>
              <a:t>史記</a:t>
            </a:r>
            <a:r>
              <a:rPr lang="en-US" altLang="ja-JP" dirty="0" smtClean="0"/>
              <a:t>』</a:t>
            </a:r>
            <a:r>
              <a:rPr lang="ja-JP" altLang="en-US" dirty="0" smtClean="0"/>
              <a:t>とは</a:t>
            </a:r>
            <a:endParaRPr lang="ja-JP" altLang="en-US" dirty="0"/>
          </a:p>
        </p:txBody>
      </p:sp>
      <p:sp>
        <p:nvSpPr>
          <p:cNvPr id="3" name="コンテンツ プレースホルダ 2"/>
          <p:cNvSpPr>
            <a:spLocks noGrp="1"/>
          </p:cNvSpPr>
          <p:nvPr>
            <p:ph idx="1"/>
          </p:nvPr>
        </p:nvSpPr>
        <p:spPr/>
        <p:txBody>
          <a:bodyPr rtlCol="0">
            <a:normAutofit fontScale="92500" lnSpcReduction="20000"/>
          </a:bodyPr>
          <a:lstStyle/>
          <a:p>
            <a:pPr fontAlgn="auto">
              <a:spcAft>
                <a:spcPts val="0"/>
              </a:spcAft>
              <a:buFont typeface="Arial" pitchFamily="34" charset="0"/>
              <a:buChar char="•"/>
              <a:defRPr/>
            </a:pPr>
            <a:r>
              <a:rPr lang="ja-JP" altLang="en-US" dirty="0" smtClean="0"/>
              <a:t>編纂者は太史公司馬遷</a:t>
            </a:r>
            <a:endParaRPr lang="en-US" altLang="ja-JP" dirty="0" smtClean="0"/>
          </a:p>
          <a:p>
            <a:pPr lvl="1" fontAlgn="auto">
              <a:spcAft>
                <a:spcPts val="0"/>
              </a:spcAft>
              <a:buFont typeface="Arial" pitchFamily="34" charset="0"/>
              <a:buChar char="–"/>
              <a:defRPr/>
            </a:pPr>
            <a:r>
              <a:rPr lang="ja-JP" altLang="en-US" dirty="0"/>
              <a:t>ただし</a:t>
            </a:r>
            <a:r>
              <a:rPr lang="ja-JP" altLang="en-US" dirty="0" smtClean="0"/>
              <a:t>、遷の父司馬談から引き継いで完成させる</a:t>
            </a:r>
            <a:endParaRPr lang="en-US" altLang="ja-JP" dirty="0" smtClean="0"/>
          </a:p>
          <a:p>
            <a:pPr fontAlgn="auto">
              <a:spcAft>
                <a:spcPts val="0"/>
              </a:spcAft>
              <a:buFont typeface="Arial" pitchFamily="34" charset="0"/>
              <a:buChar char="•"/>
              <a:defRPr/>
            </a:pPr>
            <a:r>
              <a:rPr lang="ja-JP" altLang="en-US" dirty="0" smtClean="0"/>
              <a:t>前</a:t>
            </a:r>
            <a:r>
              <a:rPr lang="en-US" altLang="ja-JP" dirty="0" smtClean="0"/>
              <a:t>91</a:t>
            </a:r>
            <a:r>
              <a:rPr lang="ja-JP" altLang="en-US" dirty="0" smtClean="0"/>
              <a:t>年頃完成</a:t>
            </a:r>
            <a:endParaRPr lang="en-US" altLang="ja-JP" dirty="0" smtClean="0"/>
          </a:p>
          <a:p>
            <a:pPr fontAlgn="auto">
              <a:spcAft>
                <a:spcPts val="0"/>
              </a:spcAft>
              <a:buFont typeface="Arial" pitchFamily="34" charset="0"/>
              <a:buChar char="•"/>
              <a:defRPr/>
            </a:pPr>
            <a:r>
              <a:rPr lang="ja-JP" altLang="en-US" dirty="0" smtClean="0"/>
              <a:t>黄帝から武帝太初年間（前</a:t>
            </a:r>
            <a:r>
              <a:rPr lang="en-US" altLang="ja-JP" dirty="0" smtClean="0"/>
              <a:t>104</a:t>
            </a:r>
            <a:r>
              <a:rPr lang="ja-JP" altLang="en-US" dirty="0" smtClean="0"/>
              <a:t>年頃）までの歴史が著されている</a:t>
            </a:r>
            <a:endParaRPr lang="en-US" altLang="ja-JP" dirty="0" smtClean="0"/>
          </a:p>
          <a:p>
            <a:pPr fontAlgn="auto">
              <a:spcAft>
                <a:spcPts val="0"/>
              </a:spcAft>
              <a:buFont typeface="Arial" pitchFamily="34" charset="0"/>
              <a:buChar char="•"/>
              <a:defRPr/>
            </a:pPr>
            <a:r>
              <a:rPr lang="ja-JP" altLang="en-US" dirty="0" smtClean="0"/>
              <a:t>紀伝体をはじめて採用</a:t>
            </a:r>
            <a:endParaRPr lang="en-US" altLang="ja-JP" dirty="0" smtClean="0"/>
          </a:p>
          <a:p>
            <a:pPr lvl="1" fontAlgn="auto">
              <a:spcAft>
                <a:spcPts val="0"/>
              </a:spcAft>
              <a:buFont typeface="Arial" pitchFamily="34" charset="0"/>
              <a:buChar char="–"/>
              <a:defRPr/>
            </a:pPr>
            <a:r>
              <a:rPr lang="ja-JP" altLang="en-US" dirty="0" smtClean="0"/>
              <a:t>公平さが求められる史書でありながら分類や並び順から司馬遷の様々な意図</a:t>
            </a:r>
            <a:r>
              <a:rPr lang="ja-JP" altLang="en-US" dirty="0"/>
              <a:t>が</a:t>
            </a:r>
            <a:r>
              <a:rPr lang="ja-JP" altLang="en-US" dirty="0" smtClean="0"/>
              <a:t>読み取れる</a:t>
            </a:r>
            <a:endParaRPr lang="en-US" altLang="ja-JP" dirty="0" smtClean="0"/>
          </a:p>
          <a:p>
            <a:pPr fontAlgn="auto">
              <a:spcAft>
                <a:spcPts val="0"/>
              </a:spcAft>
              <a:buFont typeface="Arial" pitchFamily="34" charset="0"/>
              <a:buChar char="•"/>
              <a:defRPr/>
            </a:pPr>
            <a:r>
              <a:rPr lang="ja-JP" altLang="en-US" dirty="0" smtClean="0"/>
              <a:t>思想に偏りが少ないにもかかわらず漢王朝に対する敬意を確実に表現している</a:t>
            </a:r>
            <a:endParaRPr lang="ja-JP" altLang="en-US"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lang="ja-JP" altLang="en-US" sz="4000" smtClean="0"/>
              <a:t>まとめ</a:t>
            </a:r>
            <a:r>
              <a:rPr lang="en-US" altLang="ja-JP" sz="4000" smtClean="0"/>
              <a:t/>
            </a:r>
            <a:br>
              <a:rPr lang="en-US" altLang="ja-JP" sz="4000" smtClean="0"/>
            </a:br>
            <a:r>
              <a:rPr lang="ja-JP" altLang="en-US" sz="4000" smtClean="0"/>
              <a:t>扁鵲倉公列伝</a:t>
            </a:r>
            <a:endParaRPr lang="en-US" altLang="ja-JP" sz="4000" smtClean="0"/>
          </a:p>
        </p:txBody>
      </p:sp>
      <p:sp>
        <p:nvSpPr>
          <p:cNvPr id="3" name="コンテンツ プレースホルダ 2"/>
          <p:cNvSpPr>
            <a:spLocks noGrp="1"/>
          </p:cNvSpPr>
          <p:nvPr>
            <p:ph idx="1"/>
          </p:nvPr>
        </p:nvSpPr>
        <p:spPr/>
        <p:txBody>
          <a:bodyPr rtlCol="0">
            <a:normAutofit fontScale="70000" lnSpcReduction="20000"/>
          </a:bodyPr>
          <a:lstStyle/>
          <a:p>
            <a:pPr fontAlgn="auto">
              <a:spcAft>
                <a:spcPts val="0"/>
              </a:spcAft>
              <a:buFont typeface="Arial" pitchFamily="34" charset="0"/>
              <a:buChar char="•"/>
              <a:defRPr/>
            </a:pPr>
            <a:r>
              <a:rPr lang="ja-JP" altLang="en-US" dirty="0" smtClean="0"/>
              <a:t>扁鵲が脈診の祖というのは後から都合よく書き換えた話</a:t>
            </a:r>
            <a:endParaRPr lang="en-US" altLang="ja-JP" dirty="0" smtClean="0"/>
          </a:p>
          <a:p>
            <a:pPr fontAlgn="auto">
              <a:spcAft>
                <a:spcPts val="0"/>
              </a:spcAft>
              <a:buFont typeface="Arial" pitchFamily="34" charset="0"/>
              <a:buChar char="•"/>
              <a:defRPr/>
            </a:pPr>
            <a:r>
              <a:rPr lang="ja-JP" altLang="en-US" dirty="0" smtClean="0"/>
              <a:t>「黄帝」の名を冠した脈書も多いが、黄帝は土徳の瑞であり竜であり巫である。巫との決別を主張したい彼らにとっては黄帝でない扁鵲のほうが都合がよかったのかもしれない</a:t>
            </a:r>
            <a:endParaRPr lang="en-US" altLang="ja-JP" dirty="0" smtClean="0"/>
          </a:p>
          <a:p>
            <a:pPr lvl="1" fontAlgn="auto">
              <a:spcAft>
                <a:spcPts val="0"/>
              </a:spcAft>
              <a:buFont typeface="Arial" pitchFamily="34" charset="0"/>
              <a:buChar char="–"/>
              <a:defRPr/>
            </a:pPr>
            <a:r>
              <a:rPr lang="ja-JP" altLang="en-US" dirty="0" smtClean="0"/>
              <a:t>とすると、</a:t>
            </a:r>
            <a:r>
              <a:rPr lang="en-US" altLang="ja-JP" dirty="0" smtClean="0"/>
              <a:t>『</a:t>
            </a:r>
            <a:r>
              <a:rPr lang="ja-JP" altLang="en-US" dirty="0" smtClean="0"/>
              <a:t>黄帝内経</a:t>
            </a:r>
            <a:r>
              <a:rPr lang="en-US" altLang="ja-JP" dirty="0" smtClean="0"/>
              <a:t>』</a:t>
            </a:r>
            <a:r>
              <a:rPr lang="ja-JP" altLang="en-US" dirty="0" smtClean="0"/>
              <a:t>が道教の流れであることは必然といえる</a:t>
            </a:r>
            <a:endParaRPr lang="en-US" altLang="ja-JP" dirty="0" smtClean="0"/>
          </a:p>
          <a:p>
            <a:pPr lvl="1" fontAlgn="auto">
              <a:spcAft>
                <a:spcPts val="0"/>
              </a:spcAft>
              <a:buFont typeface="Arial" pitchFamily="34" charset="0"/>
              <a:buChar char="–"/>
              <a:defRPr/>
            </a:pPr>
            <a:r>
              <a:rPr lang="ja-JP" altLang="en-US" dirty="0" smtClean="0"/>
              <a:t>素問霊枢に扁鵲（というか倉公）医学と思われるものも含まれていることからも「素問霊枢≠黄帝内経」がここからも推測される</a:t>
            </a:r>
            <a:endParaRPr lang="en-US" altLang="ja-JP" dirty="0" smtClean="0"/>
          </a:p>
          <a:p>
            <a:pPr fontAlgn="auto">
              <a:spcAft>
                <a:spcPts val="0"/>
              </a:spcAft>
              <a:buFont typeface="Arial" pitchFamily="34" charset="0"/>
              <a:buChar char="•"/>
              <a:defRPr/>
            </a:pPr>
            <a:r>
              <a:rPr lang="ja-JP" altLang="en-US" dirty="0" smtClean="0"/>
              <a:t>また、民間医と医官（秦医）の対立が感じられることから、医官（黄帝医学）に対抗する民間医（扁鵲医学）の可能性もある</a:t>
            </a:r>
            <a:endParaRPr lang="en-US" altLang="ja-JP" dirty="0" smtClean="0"/>
          </a:p>
          <a:p>
            <a:pPr fontAlgn="auto">
              <a:spcAft>
                <a:spcPts val="0"/>
              </a:spcAft>
              <a:buFont typeface="Arial" pitchFamily="34" charset="0"/>
              <a:buChar char="•"/>
              <a:defRPr/>
            </a:pPr>
            <a:r>
              <a:rPr lang="ja-JP" altLang="en-US" dirty="0" smtClean="0"/>
              <a:t>司馬遷は基本的に官が嫌いなので自ら「扁鵲医学」の広告塔になった可能性もある。もしくは「黄帝医学」は方士に近い考えを持っていたとも考えられる</a:t>
            </a:r>
            <a:endParaRPr lang="en-US" altLang="ja-JP" dirty="0" smtClean="0"/>
          </a:p>
          <a:p>
            <a:pPr fontAlgn="auto">
              <a:spcAft>
                <a:spcPts val="0"/>
              </a:spcAft>
              <a:buFont typeface="Arial" pitchFamily="34" charset="0"/>
              <a:buChar char="•"/>
              <a:defRPr/>
            </a:pPr>
            <a:r>
              <a:rPr lang="ja-JP" altLang="en-US" dirty="0" smtClean="0"/>
              <a:t>最終的に扁鵲でもなく黄帝でもなく白氏でもなく融合した</a:t>
            </a:r>
            <a:r>
              <a:rPr lang="en-US" altLang="ja-JP" dirty="0" smtClean="0"/>
              <a:t>『</a:t>
            </a:r>
            <a:r>
              <a:rPr lang="ja-JP" altLang="en-US" dirty="0" smtClean="0"/>
              <a:t>素問</a:t>
            </a:r>
            <a:r>
              <a:rPr lang="en-US" altLang="ja-JP" dirty="0" smtClean="0"/>
              <a:t>』『</a:t>
            </a:r>
            <a:r>
              <a:rPr lang="ja-JP" altLang="en-US" dirty="0" smtClean="0"/>
              <a:t>霊枢</a:t>
            </a:r>
            <a:r>
              <a:rPr lang="en-US" altLang="ja-JP" dirty="0" smtClean="0"/>
              <a:t>』</a:t>
            </a:r>
            <a:r>
              <a:rPr lang="ja-JP" altLang="en-US" dirty="0" smtClean="0"/>
              <a:t>が伝えられている</a:t>
            </a:r>
            <a:r>
              <a:rPr lang="ja-JP" altLang="en-US" smtClean="0"/>
              <a:t>のは先人からのメッセージかもしれない</a:t>
            </a:r>
            <a:endParaRPr lang="en-US" altLang="ja-JP" dirty="0" smtClean="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rtlCol="0">
            <a:normAutofit fontScale="90000"/>
          </a:bodyPr>
          <a:lstStyle/>
          <a:p>
            <a:pPr fontAlgn="auto">
              <a:spcAft>
                <a:spcPts val="0"/>
              </a:spcAft>
              <a:defRPr/>
            </a:pPr>
            <a:r>
              <a:rPr lang="ja-JP" altLang="en-US" dirty="0" smtClean="0"/>
              <a:t>前回までのまとめ</a:t>
            </a:r>
            <a:r>
              <a:rPr lang="en-US" altLang="ja-JP" dirty="0" smtClean="0"/>
              <a:t/>
            </a:r>
            <a:br>
              <a:rPr lang="en-US" altLang="ja-JP" dirty="0" smtClean="0"/>
            </a:br>
            <a:r>
              <a:rPr lang="ja-JP" altLang="en-US" dirty="0" smtClean="0"/>
              <a:t>司馬遷とは</a:t>
            </a:r>
            <a:endParaRPr lang="ja-JP" altLang="en-US" dirty="0"/>
          </a:p>
        </p:txBody>
      </p:sp>
      <p:sp>
        <p:nvSpPr>
          <p:cNvPr id="3" name="コンテンツ プレースホルダ 2"/>
          <p:cNvSpPr>
            <a:spLocks noGrp="1"/>
          </p:cNvSpPr>
          <p:nvPr>
            <p:ph idx="1"/>
          </p:nvPr>
        </p:nvSpPr>
        <p:spPr/>
        <p:txBody>
          <a:bodyPr>
            <a:normAutofit/>
          </a:bodyPr>
          <a:lstStyle/>
          <a:p>
            <a:pPr>
              <a:lnSpc>
                <a:spcPct val="80000"/>
              </a:lnSpc>
            </a:pPr>
            <a:r>
              <a:rPr lang="ja-JP" altLang="en-US" sz="2000" smtClean="0"/>
              <a:t>前</a:t>
            </a:r>
            <a:r>
              <a:rPr lang="en-US" altLang="ja-JP" sz="2000" smtClean="0"/>
              <a:t>145</a:t>
            </a:r>
            <a:r>
              <a:rPr lang="ja-JP" altLang="en-US" sz="2000" smtClean="0"/>
              <a:t>年頃、竜門に生まれる</a:t>
            </a:r>
            <a:endParaRPr lang="en-US" altLang="ja-JP" sz="2000" smtClean="0"/>
          </a:p>
          <a:p>
            <a:pPr>
              <a:lnSpc>
                <a:spcPct val="80000"/>
              </a:lnSpc>
            </a:pPr>
            <a:r>
              <a:rPr lang="ja-JP" altLang="en-US" sz="2000" smtClean="0"/>
              <a:t>父は中央政府の太史令である司馬談</a:t>
            </a:r>
            <a:endParaRPr lang="en-US" altLang="ja-JP" sz="2000" smtClean="0"/>
          </a:p>
          <a:p>
            <a:pPr>
              <a:lnSpc>
                <a:spcPct val="80000"/>
              </a:lnSpc>
            </a:pPr>
            <a:r>
              <a:rPr lang="ja-JP" altLang="en-US" sz="2000" smtClean="0"/>
              <a:t>董仲舒に師事</a:t>
            </a:r>
            <a:endParaRPr lang="en-US" altLang="ja-JP" sz="2000" smtClean="0"/>
          </a:p>
          <a:p>
            <a:pPr lvl="1">
              <a:lnSpc>
                <a:spcPct val="80000"/>
              </a:lnSpc>
            </a:pPr>
            <a:r>
              <a:rPr lang="ja-JP" altLang="en-US" sz="1800" smtClean="0"/>
              <a:t>孔子を尊敬するようになるとともに形骸化してしまっている当時の儒（礼）に対する嫌悪感を抱く</a:t>
            </a:r>
            <a:endParaRPr lang="en-US" altLang="ja-JP" sz="1800" smtClean="0"/>
          </a:p>
          <a:p>
            <a:pPr>
              <a:lnSpc>
                <a:spcPct val="80000"/>
              </a:lnSpc>
            </a:pPr>
            <a:r>
              <a:rPr lang="ja-JP" altLang="en-US" sz="2000" smtClean="0"/>
              <a:t>司馬談の急逝により</a:t>
            </a:r>
            <a:r>
              <a:rPr lang="en-US" altLang="ja-JP" sz="2000" smtClean="0"/>
              <a:t>『</a:t>
            </a:r>
            <a:r>
              <a:rPr lang="ja-JP" altLang="en-US" sz="2000" smtClean="0"/>
              <a:t>史記</a:t>
            </a:r>
            <a:r>
              <a:rPr lang="en-US" altLang="ja-JP" sz="2000" smtClean="0"/>
              <a:t>』</a:t>
            </a:r>
            <a:r>
              <a:rPr lang="ja-JP" altLang="en-US" sz="2000" smtClean="0"/>
              <a:t>編纂を引き継ぐ（前</a:t>
            </a:r>
            <a:r>
              <a:rPr lang="en-US" altLang="ja-JP" sz="2000" smtClean="0"/>
              <a:t>110</a:t>
            </a:r>
            <a:r>
              <a:rPr lang="ja-JP" altLang="en-US" sz="2000" smtClean="0"/>
              <a:t>年頃）</a:t>
            </a:r>
            <a:endParaRPr lang="en-US" altLang="ja-JP" sz="2000" smtClean="0"/>
          </a:p>
          <a:p>
            <a:pPr lvl="1">
              <a:lnSpc>
                <a:spcPct val="80000"/>
              </a:lnSpc>
            </a:pPr>
            <a:r>
              <a:rPr lang="ja-JP" altLang="en-US" sz="1800" smtClean="0"/>
              <a:t>司馬談は方士との権力争いに敗れ泰山での封禅の礼に列することすらかなわず無念のあまり憤死しており、司馬遷は死の床で談より</a:t>
            </a:r>
            <a:r>
              <a:rPr lang="en-US" altLang="ja-JP" sz="1800" smtClean="0"/>
              <a:t>『</a:t>
            </a:r>
            <a:r>
              <a:rPr lang="ja-JP" altLang="en-US" sz="1800" smtClean="0"/>
              <a:t>史記</a:t>
            </a:r>
            <a:r>
              <a:rPr lang="en-US" altLang="ja-JP" sz="1800" smtClean="0"/>
              <a:t>』</a:t>
            </a:r>
            <a:r>
              <a:rPr lang="ja-JP" altLang="en-US" sz="1800" smtClean="0"/>
              <a:t>編纂を受け継ぐとともに効験なく口ばかりの方士を嫌うようになる</a:t>
            </a:r>
            <a:endParaRPr lang="en-US" altLang="ja-JP" sz="1800" smtClean="0"/>
          </a:p>
          <a:p>
            <a:pPr>
              <a:lnSpc>
                <a:spcPct val="80000"/>
              </a:lnSpc>
            </a:pPr>
            <a:r>
              <a:rPr lang="ja-JP" altLang="en-US" sz="2000" smtClean="0"/>
              <a:t>旧友李陵をただひとり庇ったことで武帝の怒りを買い宮刑に処される（前</a:t>
            </a:r>
            <a:r>
              <a:rPr lang="en-US" altLang="ja-JP" sz="2000" smtClean="0"/>
              <a:t>99</a:t>
            </a:r>
            <a:r>
              <a:rPr lang="ja-JP" altLang="en-US" sz="2000" smtClean="0"/>
              <a:t>年頃）</a:t>
            </a:r>
            <a:endParaRPr lang="en-US" altLang="ja-JP" sz="2000" smtClean="0"/>
          </a:p>
          <a:p>
            <a:pPr lvl="1">
              <a:lnSpc>
                <a:spcPct val="80000"/>
              </a:lnSpc>
            </a:pPr>
            <a:r>
              <a:rPr lang="ja-JP" altLang="en-US" sz="1800" smtClean="0"/>
              <a:t>司馬遷は女性にある種のコンプレックスを抱くようになったと思われる</a:t>
            </a:r>
            <a:endParaRPr lang="en-US" altLang="ja-JP" sz="1800" smtClean="0"/>
          </a:p>
          <a:p>
            <a:pPr>
              <a:lnSpc>
                <a:spcPct val="80000"/>
              </a:lnSpc>
            </a:pPr>
            <a:r>
              <a:rPr lang="ja-JP" altLang="en-US" sz="2000" smtClean="0"/>
              <a:t>「任安に報ずるの書」に宮刑後の自らの心境と</a:t>
            </a:r>
            <a:r>
              <a:rPr lang="en-US" altLang="ja-JP" sz="2000" smtClean="0"/>
              <a:t>『</a:t>
            </a:r>
            <a:r>
              <a:rPr lang="ja-JP" altLang="en-US" sz="2000" smtClean="0"/>
              <a:t>史記</a:t>
            </a:r>
            <a:r>
              <a:rPr lang="en-US" altLang="ja-JP" sz="2000" smtClean="0"/>
              <a:t>』</a:t>
            </a:r>
            <a:r>
              <a:rPr lang="ja-JP" altLang="en-US" sz="2000" smtClean="0"/>
              <a:t>完成への決意を残す（前</a:t>
            </a:r>
            <a:r>
              <a:rPr lang="en-US" altLang="ja-JP" sz="2000" smtClean="0"/>
              <a:t>93</a:t>
            </a:r>
            <a:r>
              <a:rPr lang="ja-JP" altLang="en-US" sz="2000" smtClean="0"/>
              <a:t>年頃）</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rtlCol="0">
            <a:normAutofit fontScale="90000"/>
          </a:bodyPr>
          <a:lstStyle/>
          <a:p>
            <a:pPr fontAlgn="auto">
              <a:spcAft>
                <a:spcPts val="0"/>
              </a:spcAft>
              <a:defRPr/>
            </a:pPr>
            <a:r>
              <a:rPr lang="ja-JP" altLang="en-US" dirty="0" smtClean="0"/>
              <a:t>前回までのまとめ</a:t>
            </a:r>
            <a:r>
              <a:rPr lang="en-US" altLang="ja-JP" dirty="0" smtClean="0"/>
              <a:t/>
            </a:r>
            <a:br>
              <a:rPr lang="en-US" altLang="ja-JP" dirty="0" smtClean="0"/>
            </a:br>
            <a:r>
              <a:rPr lang="en-US" altLang="ja-JP" dirty="0" smtClean="0"/>
              <a:t>『</a:t>
            </a:r>
            <a:r>
              <a:rPr lang="ja-JP" altLang="en-US" dirty="0" smtClean="0"/>
              <a:t>史記</a:t>
            </a:r>
            <a:r>
              <a:rPr lang="en-US" altLang="ja-JP" dirty="0" smtClean="0"/>
              <a:t>』</a:t>
            </a:r>
            <a:r>
              <a:rPr lang="ja-JP" altLang="en-US" dirty="0" smtClean="0"/>
              <a:t>編纂の目的</a:t>
            </a:r>
            <a:endParaRPr lang="ja-JP" altLang="en-US" dirty="0"/>
          </a:p>
        </p:txBody>
      </p:sp>
      <p:sp>
        <p:nvSpPr>
          <p:cNvPr id="3" name="コンテンツ プレースホルダ 2"/>
          <p:cNvSpPr>
            <a:spLocks noGrp="1"/>
          </p:cNvSpPr>
          <p:nvPr>
            <p:ph idx="1"/>
          </p:nvPr>
        </p:nvSpPr>
        <p:spPr>
          <a:xfrm>
            <a:off x="457200" y="1600200"/>
            <a:ext cx="8229600" cy="4757738"/>
          </a:xfrm>
        </p:spPr>
        <p:txBody>
          <a:bodyPr rtlCol="0">
            <a:normAutofit fontScale="25000" lnSpcReduction="20000"/>
          </a:bodyPr>
          <a:lstStyle/>
          <a:p>
            <a:pPr algn="ctr" fontAlgn="auto">
              <a:spcAft>
                <a:spcPts val="0"/>
              </a:spcAft>
              <a:buFont typeface="Arial" pitchFamily="34" charset="0"/>
              <a:buNone/>
              <a:defRPr/>
            </a:pPr>
            <a:endParaRPr lang="en-US" altLang="ja-JP" sz="19200" dirty="0" smtClean="0"/>
          </a:p>
          <a:p>
            <a:pPr algn="ctr" fontAlgn="auto">
              <a:spcAft>
                <a:spcPts val="0"/>
              </a:spcAft>
              <a:buFont typeface="Arial" pitchFamily="34" charset="0"/>
              <a:buNone/>
              <a:defRPr/>
            </a:pPr>
            <a:r>
              <a:rPr lang="en-US" altLang="ja-JP" sz="19200" b="1" u="sng" dirty="0" smtClean="0"/>
              <a:t>『</a:t>
            </a:r>
            <a:r>
              <a:rPr lang="ja-JP" altLang="en-US" sz="19200" b="1" u="sng" dirty="0" smtClean="0"/>
              <a:t>史記</a:t>
            </a:r>
            <a:r>
              <a:rPr lang="en-US" altLang="ja-JP" sz="19200" b="1" u="sng" dirty="0" smtClean="0"/>
              <a:t>』</a:t>
            </a:r>
            <a:r>
              <a:rPr lang="ja-JP" altLang="en-US" sz="19200" b="1" u="sng" dirty="0" smtClean="0"/>
              <a:t>を後世に伝承すること</a:t>
            </a:r>
            <a:endParaRPr lang="en-US" altLang="ja-JP" sz="19200" b="1" u="sng" dirty="0" smtClean="0"/>
          </a:p>
          <a:p>
            <a:pPr fontAlgn="auto">
              <a:spcAft>
                <a:spcPts val="0"/>
              </a:spcAft>
              <a:buFont typeface="Arial" pitchFamily="34" charset="0"/>
              <a:buChar char="•"/>
              <a:defRPr/>
            </a:pPr>
            <a:endParaRPr lang="en-US" altLang="ja-JP" sz="12800" dirty="0" smtClean="0"/>
          </a:p>
          <a:p>
            <a:pPr lvl="1" fontAlgn="auto">
              <a:spcAft>
                <a:spcPts val="0"/>
              </a:spcAft>
              <a:buFont typeface="Arial" pitchFamily="34" charset="0"/>
              <a:buChar char="–"/>
              <a:defRPr/>
            </a:pPr>
            <a:r>
              <a:rPr lang="ja-JP" altLang="en-US" sz="12400" dirty="0"/>
              <a:t>時代に不遇であった</a:t>
            </a:r>
            <a:r>
              <a:rPr lang="ja-JP" altLang="en-US" sz="12400" dirty="0" smtClean="0"/>
              <a:t>自分自身（の正しい人生）を</a:t>
            </a:r>
            <a:r>
              <a:rPr lang="ja-JP" altLang="en-US" sz="12400" dirty="0"/>
              <a:t>書物の中の未来に託す</a:t>
            </a:r>
            <a:r>
              <a:rPr lang="ja-JP" altLang="en-US" sz="12400" dirty="0" smtClean="0"/>
              <a:t>こと（</a:t>
            </a:r>
            <a:r>
              <a:rPr lang="ja-JP" altLang="en-US" sz="12000" dirty="0" smtClean="0"/>
              <a:t>天道は是か非か）</a:t>
            </a:r>
            <a:endParaRPr lang="en-US" altLang="ja-JP" sz="12000" dirty="0"/>
          </a:p>
          <a:p>
            <a:pPr lvl="1" fontAlgn="auto">
              <a:spcAft>
                <a:spcPts val="0"/>
              </a:spcAft>
              <a:buFont typeface="Arial" pitchFamily="34" charset="0"/>
              <a:buChar char="–"/>
              <a:defRPr/>
            </a:pPr>
            <a:r>
              <a:rPr lang="en-US" altLang="ja-JP" sz="12400" dirty="0"/>
              <a:t>『</a:t>
            </a:r>
            <a:r>
              <a:rPr lang="ja-JP" altLang="en-US" sz="12400" dirty="0"/>
              <a:t>史記</a:t>
            </a:r>
            <a:r>
              <a:rPr lang="en-US" altLang="ja-JP" sz="12400" dirty="0"/>
              <a:t>』</a:t>
            </a:r>
            <a:r>
              <a:rPr lang="ja-JP" altLang="en-US" sz="12400" dirty="0"/>
              <a:t>を著すことによって自分と同じように時代に不遇であった賢者の名が時間に埋没してしまわないようにする</a:t>
            </a:r>
            <a:r>
              <a:rPr lang="ja-JP" altLang="en-US" sz="12400" dirty="0" smtClean="0"/>
              <a:t>こと（</a:t>
            </a:r>
            <a:r>
              <a:rPr lang="ja-JP" altLang="en-US" sz="12000" dirty="0" smtClean="0"/>
              <a:t>尊敬する孔子と同じことをしたい）</a:t>
            </a:r>
            <a:endParaRPr lang="ja-JP" altLang="en-US" sz="12000" dirty="0"/>
          </a:p>
          <a:p>
            <a:pPr lvl="1" fontAlgn="auto">
              <a:spcAft>
                <a:spcPts val="0"/>
              </a:spcAft>
              <a:buFont typeface="Arial" pitchFamily="34" charset="0"/>
              <a:buChar char="–"/>
              <a:defRPr/>
            </a:pPr>
            <a:endParaRPr lang="en-US" altLang="ja-JP" dirty="0" smtClean="0"/>
          </a:p>
          <a:p>
            <a:pPr fontAlgn="auto">
              <a:spcAft>
                <a:spcPts val="0"/>
              </a:spcAft>
              <a:buFont typeface="Arial" pitchFamily="34" charset="0"/>
              <a:buNone/>
              <a:defRPr/>
            </a:pPr>
            <a:endParaRPr lang="en-US" altLang="ja-JP"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rtlCol="0">
            <a:normAutofit fontScale="90000"/>
          </a:bodyPr>
          <a:lstStyle/>
          <a:p>
            <a:pPr fontAlgn="auto">
              <a:spcAft>
                <a:spcPts val="0"/>
              </a:spcAft>
              <a:defRPr/>
            </a:pPr>
            <a:r>
              <a:rPr lang="ja-JP" altLang="en-US" dirty="0" smtClean="0"/>
              <a:t>前回までのまとめ</a:t>
            </a:r>
            <a:r>
              <a:rPr lang="en-US" altLang="ja-JP" dirty="0" smtClean="0"/>
              <a:t/>
            </a:r>
            <a:br>
              <a:rPr lang="en-US" altLang="ja-JP" dirty="0" smtClean="0"/>
            </a:br>
            <a:r>
              <a:rPr lang="ja-JP" altLang="en-US" dirty="0" smtClean="0"/>
              <a:t>歴史書としての扁鵲倉公列伝</a:t>
            </a:r>
            <a:endParaRPr lang="ja-JP" altLang="en-US" dirty="0"/>
          </a:p>
        </p:txBody>
      </p:sp>
      <p:sp>
        <p:nvSpPr>
          <p:cNvPr id="3" name="コンテンツ プレースホルダ 2"/>
          <p:cNvSpPr>
            <a:spLocks noGrp="1"/>
          </p:cNvSpPr>
          <p:nvPr>
            <p:ph idx="1"/>
          </p:nvPr>
        </p:nvSpPr>
        <p:spPr/>
        <p:txBody>
          <a:bodyPr rtlCol="0">
            <a:normAutofit fontScale="85000" lnSpcReduction="20000"/>
          </a:bodyPr>
          <a:lstStyle/>
          <a:p>
            <a:pPr fontAlgn="auto">
              <a:spcAft>
                <a:spcPts val="0"/>
              </a:spcAft>
              <a:buFont typeface="Arial" pitchFamily="34" charset="0"/>
              <a:buChar char="•"/>
              <a:defRPr/>
            </a:pPr>
            <a:r>
              <a:rPr lang="ja-JP" altLang="en-US" dirty="0" smtClean="0"/>
              <a:t>時代に不遇であった賢者の名が時間に埋没しないようにする</a:t>
            </a:r>
            <a:endParaRPr lang="en-US" altLang="ja-JP" dirty="0" smtClean="0"/>
          </a:p>
          <a:p>
            <a:pPr lvl="1" fontAlgn="auto">
              <a:spcAft>
                <a:spcPts val="0"/>
              </a:spcAft>
              <a:buFont typeface="Arial" pitchFamily="34" charset="0"/>
              <a:buChar char="–"/>
              <a:defRPr/>
            </a:pPr>
            <a:r>
              <a:rPr lang="ja-JP" altLang="en-US" dirty="0" smtClean="0"/>
              <a:t>扁鵲伝　「秦太醫令李醯、自知伎不如扁鵲也、使人刺殺之」</a:t>
            </a:r>
            <a:endParaRPr lang="en-US" altLang="ja-JP" dirty="0" smtClean="0"/>
          </a:p>
          <a:p>
            <a:pPr lvl="1" fontAlgn="auto">
              <a:spcAft>
                <a:spcPts val="0"/>
              </a:spcAft>
              <a:buFont typeface="Arial" pitchFamily="34" charset="0"/>
              <a:buChar char="–"/>
              <a:defRPr/>
            </a:pPr>
            <a:r>
              <a:rPr lang="ja-JP" altLang="en-US" dirty="0" smtClean="0"/>
              <a:t>倉公伝　「人上書言意、以刑罪」</a:t>
            </a:r>
            <a:endParaRPr lang="en-US" altLang="ja-JP" dirty="0" smtClean="0"/>
          </a:p>
          <a:p>
            <a:pPr lvl="1" fontAlgn="auto">
              <a:spcAft>
                <a:spcPts val="0"/>
              </a:spcAft>
              <a:buFont typeface="Arial" pitchFamily="34" charset="0"/>
              <a:buChar char="–"/>
              <a:defRPr/>
            </a:pPr>
            <a:r>
              <a:rPr lang="ja-JP" altLang="en-US" dirty="0" smtClean="0"/>
              <a:t>太史公曰　「美好者、不祥之器、豈謂扁鵲等邪、若倉公者可謂近之矣」</a:t>
            </a:r>
            <a:endParaRPr lang="en-US" altLang="ja-JP" dirty="0" smtClean="0"/>
          </a:p>
          <a:p>
            <a:pPr fontAlgn="auto">
              <a:spcAft>
                <a:spcPts val="0"/>
              </a:spcAft>
              <a:buFont typeface="Arial" pitchFamily="34" charset="0"/>
              <a:buChar char="•"/>
              <a:defRPr/>
            </a:pPr>
            <a:r>
              <a:rPr lang="ja-JP" altLang="en-US" dirty="0" smtClean="0"/>
              <a:t>脈診という伝承</a:t>
            </a:r>
            <a:endParaRPr lang="en-US" altLang="ja-JP" b="1" i="1" dirty="0" smtClean="0"/>
          </a:p>
          <a:p>
            <a:pPr lvl="1" fontAlgn="auto">
              <a:spcAft>
                <a:spcPts val="0"/>
              </a:spcAft>
              <a:buFont typeface="Arial" pitchFamily="34" charset="0"/>
              <a:buChar char="–"/>
              <a:defRPr/>
            </a:pPr>
            <a:r>
              <a:rPr lang="ja-JP" altLang="en-US" dirty="0" smtClean="0"/>
              <a:t>扁鵲伝　「到今天下言脈者、由扁鵲也」</a:t>
            </a:r>
            <a:endParaRPr lang="en-US" altLang="ja-JP" dirty="0" smtClean="0"/>
          </a:p>
          <a:p>
            <a:pPr lvl="1" fontAlgn="auto">
              <a:spcAft>
                <a:spcPts val="0"/>
              </a:spcAft>
              <a:buFont typeface="Arial" pitchFamily="34" charset="0"/>
              <a:buChar char="–"/>
              <a:defRPr/>
            </a:pPr>
            <a:r>
              <a:rPr lang="ja-JP" altLang="en-US" dirty="0"/>
              <a:t>倉</a:t>
            </a:r>
            <a:r>
              <a:rPr lang="ja-JP" altLang="en-US" dirty="0" smtClean="0"/>
              <a:t>公伝　「治病人必先切其脈乃治之」</a:t>
            </a:r>
            <a:endParaRPr lang="en-US" altLang="ja-JP" dirty="0" smtClean="0"/>
          </a:p>
          <a:p>
            <a:pPr fontAlgn="auto">
              <a:spcAft>
                <a:spcPts val="0"/>
              </a:spcAft>
              <a:buFont typeface="Arial" pitchFamily="34" charset="0"/>
              <a:buChar char="•"/>
              <a:defRPr/>
            </a:pPr>
            <a:r>
              <a:rPr lang="ja-JP" altLang="en-US" dirty="0" smtClean="0"/>
              <a:t>方士を信じてはいけない</a:t>
            </a:r>
            <a:endParaRPr lang="en-US" altLang="ja-JP" dirty="0" smtClean="0"/>
          </a:p>
          <a:p>
            <a:pPr lvl="1" fontAlgn="auto">
              <a:spcAft>
                <a:spcPts val="0"/>
              </a:spcAft>
              <a:buFont typeface="Arial" pitchFamily="34" charset="0"/>
              <a:buChar char="–"/>
              <a:defRPr/>
            </a:pPr>
            <a:r>
              <a:rPr lang="ja-JP" altLang="en-US" dirty="0" smtClean="0"/>
              <a:t>扁鵲伝</a:t>
            </a:r>
            <a:r>
              <a:rPr lang="ja-JP" altLang="en-US" dirty="0"/>
              <a:t>　</a:t>
            </a:r>
            <a:r>
              <a:rPr lang="ja-JP" altLang="en-US" dirty="0" smtClean="0"/>
              <a:t>「信巫不信醫、六不治也」</a:t>
            </a:r>
            <a:endParaRPr lang="en-US" altLang="ja-JP" dirty="0" smtClean="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タイトル 1"/>
          <p:cNvSpPr>
            <a:spLocks noGrp="1"/>
          </p:cNvSpPr>
          <p:nvPr>
            <p:ph type="title"/>
          </p:nvPr>
        </p:nvSpPr>
        <p:spPr/>
        <p:txBody>
          <a:bodyPr/>
          <a:lstStyle/>
          <a:p>
            <a:r>
              <a:rPr lang="ja-JP" altLang="en-US" smtClean="0"/>
              <a:t>扁鵲倉公列伝とは</a:t>
            </a:r>
          </a:p>
        </p:txBody>
      </p:sp>
      <p:sp>
        <p:nvSpPr>
          <p:cNvPr id="25602" name="コンテンツ プレースホルダ 2"/>
          <p:cNvSpPr>
            <a:spLocks noGrp="1"/>
          </p:cNvSpPr>
          <p:nvPr>
            <p:ph idx="1"/>
          </p:nvPr>
        </p:nvSpPr>
        <p:spPr/>
        <p:txBody>
          <a:bodyPr/>
          <a:lstStyle/>
          <a:p>
            <a:r>
              <a:rPr lang="ja-JP" altLang="en-US" smtClean="0"/>
              <a:t>列伝の四十五番目にある</a:t>
            </a:r>
            <a:endParaRPr lang="en-US" altLang="ja-JP" smtClean="0"/>
          </a:p>
          <a:p>
            <a:r>
              <a:rPr lang="ja-JP" altLang="en-US" smtClean="0"/>
              <a:t>伝説的な医師である扁鵲と倉公の事跡が描かれている</a:t>
            </a:r>
            <a:endParaRPr lang="en-US" altLang="ja-JP" smtClean="0"/>
          </a:p>
          <a:p>
            <a:r>
              <a:rPr lang="ja-JP" altLang="en-US" smtClean="0"/>
              <a:t>倉公伝にある医案</a:t>
            </a:r>
            <a:r>
              <a:rPr lang="en-US" altLang="ja-JP" smtClean="0"/>
              <a:t>25</a:t>
            </a:r>
            <a:r>
              <a:rPr lang="ja-JP" altLang="en-US" smtClean="0"/>
              <a:t>例は世界最古のカルテといわれている</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rtlCol="0">
            <a:normAutofit fontScale="90000"/>
          </a:bodyPr>
          <a:lstStyle/>
          <a:p>
            <a:pPr fontAlgn="auto">
              <a:spcAft>
                <a:spcPts val="0"/>
              </a:spcAft>
              <a:defRPr/>
            </a:pPr>
            <a:r>
              <a:rPr lang="ja-JP" altLang="en-US" dirty="0"/>
              <a:t>医書としての扁鵲倉公</a:t>
            </a:r>
            <a:r>
              <a:rPr lang="ja-JP" altLang="en-US" dirty="0" smtClean="0"/>
              <a:t>列伝を考える</a:t>
            </a:r>
            <a:endParaRPr lang="ja-JP" altLang="en-US" dirty="0"/>
          </a:p>
        </p:txBody>
      </p:sp>
      <p:sp>
        <p:nvSpPr>
          <p:cNvPr id="27650" name="コンテンツ プレースホルダ 2"/>
          <p:cNvSpPr>
            <a:spLocks noGrp="1"/>
          </p:cNvSpPr>
          <p:nvPr>
            <p:ph idx="1"/>
          </p:nvPr>
        </p:nvSpPr>
        <p:spPr/>
        <p:txBody>
          <a:bodyPr/>
          <a:lstStyle/>
          <a:p>
            <a:r>
              <a:rPr lang="ja-JP" altLang="en-US" smtClean="0"/>
              <a:t>司馬遷は医者ではなく歴史学者</a:t>
            </a:r>
            <a:endParaRPr lang="en-US" altLang="ja-JP" smtClean="0"/>
          </a:p>
          <a:p>
            <a:pPr lvl="1"/>
            <a:r>
              <a:rPr lang="ja-JP" altLang="en-US" smtClean="0"/>
              <a:t>医学の知識が豊富であったとは考えづらい</a:t>
            </a:r>
            <a:endParaRPr lang="en-US" altLang="ja-JP" smtClean="0"/>
          </a:p>
          <a:p>
            <a:pPr lvl="2"/>
            <a:r>
              <a:rPr lang="ja-JP" altLang="en-US" smtClean="0"/>
              <a:t>もともと何らかの資料があり、司馬遷の</a:t>
            </a:r>
            <a:r>
              <a:rPr lang="en-US" altLang="ja-JP" smtClean="0"/>
              <a:t>『</a:t>
            </a:r>
            <a:r>
              <a:rPr lang="ja-JP" altLang="en-US" smtClean="0"/>
              <a:t>史記</a:t>
            </a:r>
            <a:r>
              <a:rPr lang="en-US" altLang="ja-JP" smtClean="0"/>
              <a:t>』</a:t>
            </a:r>
            <a:r>
              <a:rPr lang="ja-JP" altLang="en-US" smtClean="0"/>
              <a:t>編纂意図と合致している部分を比較的忠実に転記した可能性が高い</a:t>
            </a:r>
            <a:endParaRPr lang="en-US" altLang="ja-JP" smtClean="0"/>
          </a:p>
          <a:p>
            <a:r>
              <a:rPr lang="ja-JP" altLang="en-US" smtClean="0"/>
              <a:t>医書として扁鵲倉公列伝を読むときは、司馬遷の</a:t>
            </a:r>
            <a:r>
              <a:rPr lang="en-US" altLang="ja-JP" smtClean="0"/>
              <a:t>『</a:t>
            </a:r>
            <a:r>
              <a:rPr lang="ja-JP" altLang="en-US" smtClean="0"/>
              <a:t>史記</a:t>
            </a:r>
            <a:r>
              <a:rPr lang="en-US" altLang="ja-JP" smtClean="0"/>
              <a:t>』</a:t>
            </a:r>
            <a:r>
              <a:rPr lang="ja-JP" altLang="en-US" smtClean="0"/>
              <a:t>編纂意図と元の資料（医書？）を分けて考える必要がある</a:t>
            </a:r>
            <a:endParaRPr lang="en-US" altLang="ja-JP" smtClean="0"/>
          </a:p>
          <a:p>
            <a:pPr lvl="1"/>
            <a:endParaRPr lang="ja-JP" altLang="en-US" smtClean="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タイトル 1"/>
          <p:cNvSpPr>
            <a:spLocks noGrp="1"/>
          </p:cNvSpPr>
          <p:nvPr>
            <p:ph type="title"/>
          </p:nvPr>
        </p:nvSpPr>
        <p:spPr/>
        <p:txBody>
          <a:bodyPr/>
          <a:lstStyle/>
          <a:p>
            <a:r>
              <a:rPr lang="ja-JP" altLang="en-US" smtClean="0"/>
              <a:t>扁鵲伝</a:t>
            </a:r>
          </a:p>
        </p:txBody>
      </p:sp>
      <p:sp>
        <p:nvSpPr>
          <p:cNvPr id="3" name="コンテンツ プレースホルダ 2"/>
          <p:cNvSpPr>
            <a:spLocks noGrp="1"/>
          </p:cNvSpPr>
          <p:nvPr>
            <p:ph idx="1"/>
          </p:nvPr>
        </p:nvSpPr>
        <p:spPr/>
        <p:txBody>
          <a:bodyPr rtlCol="0">
            <a:normAutofit fontScale="77500" lnSpcReduction="20000"/>
          </a:bodyPr>
          <a:lstStyle/>
          <a:p>
            <a:pPr fontAlgn="auto">
              <a:spcAft>
                <a:spcPts val="0"/>
              </a:spcAft>
              <a:buFont typeface="Arial" pitchFamily="34" charset="0"/>
              <a:buChar char="•"/>
              <a:defRPr/>
            </a:pPr>
            <a:r>
              <a:rPr lang="ja-JP" altLang="en-US" dirty="0" smtClean="0"/>
              <a:t>本名は秦越人</a:t>
            </a:r>
            <a:endParaRPr lang="en-US" altLang="ja-JP" dirty="0" smtClean="0"/>
          </a:p>
          <a:p>
            <a:pPr fontAlgn="auto">
              <a:spcAft>
                <a:spcPts val="0"/>
              </a:spcAft>
              <a:buFont typeface="Arial" pitchFamily="34" charset="0"/>
              <a:buChar char="•"/>
              <a:defRPr/>
            </a:pPr>
            <a:r>
              <a:rPr lang="ja-JP" altLang="en-US" dirty="0" smtClean="0"/>
              <a:t>官舎の舎長のとき、賓客の長桑君から薬と秘伝の医書を受け取る</a:t>
            </a:r>
            <a:endParaRPr lang="en-US" altLang="ja-JP" dirty="0" smtClean="0"/>
          </a:p>
          <a:p>
            <a:pPr fontAlgn="auto">
              <a:spcAft>
                <a:spcPts val="0"/>
              </a:spcAft>
              <a:buFont typeface="Arial" pitchFamily="34" charset="0"/>
              <a:buChar char="•"/>
              <a:defRPr/>
            </a:pPr>
            <a:r>
              <a:rPr lang="ja-JP" altLang="en-US" dirty="0" smtClean="0"/>
              <a:t>薬を飲んだ扁鵲は五蔵の硬結が透視できるようになる</a:t>
            </a:r>
            <a:endParaRPr lang="en-US" altLang="ja-JP" dirty="0" smtClean="0"/>
          </a:p>
          <a:p>
            <a:pPr fontAlgn="auto">
              <a:spcAft>
                <a:spcPts val="0"/>
              </a:spcAft>
              <a:buFont typeface="Arial" pitchFamily="34" charset="0"/>
              <a:buChar char="•"/>
              <a:defRPr/>
            </a:pPr>
            <a:r>
              <a:rPr lang="ja-JP" altLang="en-US" dirty="0" smtClean="0"/>
              <a:t>しかし、うわべでは脈を診ているふうにしていた</a:t>
            </a:r>
            <a:endParaRPr lang="en-US" altLang="ja-JP" dirty="0" smtClean="0"/>
          </a:p>
          <a:p>
            <a:pPr fontAlgn="auto">
              <a:spcAft>
                <a:spcPts val="0"/>
              </a:spcAft>
              <a:buFont typeface="Arial" pitchFamily="34" charset="0"/>
              <a:buChar char="•"/>
              <a:defRPr/>
            </a:pPr>
            <a:r>
              <a:rPr lang="ja-JP" altLang="en-US" dirty="0" smtClean="0"/>
              <a:t>斉、趙、邯鄲（婦人科）、洛陽（老人科）、咸陽（小児科）などでいわゆる遍歴医（というか民間医）として活躍</a:t>
            </a:r>
            <a:endParaRPr lang="en-US" altLang="ja-JP" dirty="0" smtClean="0"/>
          </a:p>
          <a:p>
            <a:pPr fontAlgn="auto">
              <a:spcAft>
                <a:spcPts val="0"/>
              </a:spcAft>
              <a:buFont typeface="Arial" pitchFamily="34" charset="0"/>
              <a:buChar char="•"/>
              <a:defRPr/>
            </a:pPr>
            <a:r>
              <a:rPr lang="ja-JP" altLang="en-US" dirty="0"/>
              <a:t>秦</a:t>
            </a:r>
            <a:r>
              <a:rPr lang="ja-JP" altLang="en-US" dirty="0" smtClean="0"/>
              <a:t>の太医令であった李醯（この人は遍歴医ではなく医官）に医の腕を疎んじられて殺されてしまう</a:t>
            </a:r>
            <a:endParaRPr lang="en-US" altLang="ja-JP" dirty="0" smtClean="0"/>
          </a:p>
          <a:p>
            <a:pPr fontAlgn="auto">
              <a:spcAft>
                <a:spcPts val="0"/>
              </a:spcAft>
              <a:buFont typeface="Arial" pitchFamily="34" charset="0"/>
              <a:buChar char="•"/>
              <a:defRPr/>
            </a:pPr>
            <a:r>
              <a:rPr lang="ja-JP" altLang="en-US" dirty="0" smtClean="0"/>
              <a:t>扁鵲の医者としてのエピソードが三つある</a:t>
            </a:r>
            <a:endParaRPr lang="en-US" altLang="ja-JP" dirty="0" smtClean="0"/>
          </a:p>
          <a:p>
            <a:pPr fontAlgn="auto">
              <a:spcAft>
                <a:spcPts val="0"/>
              </a:spcAft>
              <a:buFont typeface="Arial" pitchFamily="34" charset="0"/>
              <a:buChar char="•"/>
              <a:defRPr/>
            </a:pPr>
            <a:r>
              <a:rPr lang="ja-JP" altLang="en-US" dirty="0" smtClean="0"/>
              <a:t>「脈をいうものはみな扁鵲に由来している」とまとめている</a:t>
            </a:r>
            <a:endParaRPr lang="en-US" altLang="ja-JP" dirty="0" smtClean="0"/>
          </a:p>
          <a:p>
            <a:pPr fontAlgn="auto">
              <a:spcAft>
                <a:spcPts val="0"/>
              </a:spcAft>
              <a:buFont typeface="Arial" pitchFamily="34" charset="0"/>
              <a:buChar char="•"/>
              <a:defRPr/>
            </a:pPr>
            <a:endParaRPr lang="ja-JP" alt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rtlCol="0">
            <a:normAutofit fontScale="90000"/>
          </a:bodyPr>
          <a:lstStyle/>
          <a:p>
            <a:pPr fontAlgn="auto">
              <a:spcAft>
                <a:spcPts val="0"/>
              </a:spcAft>
              <a:defRPr/>
            </a:pPr>
            <a:r>
              <a:rPr lang="ja-JP" altLang="en-US" dirty="0" smtClean="0"/>
              <a:t>扁鵲伝のエピソード　その</a:t>
            </a:r>
            <a:r>
              <a:rPr lang="ja-JP" altLang="en-US" dirty="0"/>
              <a:t>１</a:t>
            </a:r>
            <a:r>
              <a:rPr lang="en-US" altLang="ja-JP" smtClean="0"/>
              <a:t/>
            </a:r>
            <a:br>
              <a:rPr lang="en-US" altLang="ja-JP" smtClean="0"/>
            </a:br>
            <a:r>
              <a:rPr lang="ja-JP" altLang="en-US" smtClean="0"/>
              <a:t>昏睡状態の趙簡子</a:t>
            </a:r>
            <a:r>
              <a:rPr lang="ja-JP" altLang="en-US" dirty="0" smtClean="0"/>
              <a:t>が見た夢</a:t>
            </a:r>
            <a:endParaRPr lang="ja-JP" altLang="en-US" dirty="0"/>
          </a:p>
        </p:txBody>
      </p:sp>
      <p:sp>
        <p:nvSpPr>
          <p:cNvPr id="3" name="コンテンツ プレースホルダ 2"/>
          <p:cNvSpPr>
            <a:spLocks noGrp="1"/>
          </p:cNvSpPr>
          <p:nvPr>
            <p:ph idx="1"/>
          </p:nvPr>
        </p:nvSpPr>
        <p:spPr/>
        <p:txBody>
          <a:bodyPr rtlCol="0">
            <a:normAutofit lnSpcReduction="10000"/>
          </a:bodyPr>
          <a:lstStyle/>
          <a:p>
            <a:pPr fontAlgn="auto">
              <a:spcAft>
                <a:spcPts val="0"/>
              </a:spcAft>
              <a:buFont typeface="Arial" pitchFamily="34" charset="0"/>
              <a:buChar char="•"/>
              <a:defRPr/>
            </a:pPr>
            <a:r>
              <a:rPr lang="ja-JP" altLang="en-US" dirty="0" smtClean="0"/>
              <a:t>五日間昏睡状態が続いている趙簡子</a:t>
            </a:r>
            <a:endParaRPr lang="en-US" altLang="ja-JP" dirty="0" smtClean="0"/>
          </a:p>
          <a:p>
            <a:pPr fontAlgn="auto">
              <a:spcAft>
                <a:spcPts val="0"/>
              </a:spcAft>
              <a:buFont typeface="Arial" pitchFamily="34" charset="0"/>
              <a:buChar char="•"/>
              <a:defRPr/>
            </a:pPr>
            <a:r>
              <a:rPr lang="ja-JP" altLang="en-US" dirty="0" smtClean="0"/>
              <a:t>扁鵲曰く「血脈は問題ない。昔秦の穆公は七日眠って起きたとき「帝のところに行っていて楽しかった（以下長いので省略）」と言ったのでそれを記録して</a:t>
            </a:r>
            <a:r>
              <a:rPr lang="en-US" altLang="ja-JP" dirty="0" smtClean="0"/>
              <a:t>『</a:t>
            </a:r>
            <a:r>
              <a:rPr lang="ja-JP" altLang="en-US" dirty="0" smtClean="0"/>
              <a:t>秦策</a:t>
            </a:r>
            <a:r>
              <a:rPr lang="en-US" altLang="ja-JP" dirty="0" smtClean="0"/>
              <a:t>』</a:t>
            </a:r>
            <a:r>
              <a:rPr lang="ja-JP" altLang="en-US" dirty="0" smtClean="0"/>
              <a:t>ができた」と解説</a:t>
            </a:r>
            <a:endParaRPr lang="en-US" altLang="ja-JP" dirty="0" smtClean="0"/>
          </a:p>
          <a:p>
            <a:pPr fontAlgn="auto">
              <a:spcAft>
                <a:spcPts val="0"/>
              </a:spcAft>
              <a:buFont typeface="Arial" pitchFamily="34" charset="0"/>
              <a:buChar char="•"/>
              <a:defRPr/>
            </a:pPr>
            <a:r>
              <a:rPr lang="ja-JP" altLang="en-US" dirty="0" smtClean="0"/>
              <a:t>二日半経って簡子が目覚め言った「帝のところに行っていて楽しかった（以下長いので省略）」</a:t>
            </a:r>
            <a:endParaRPr lang="en-US" altLang="ja-JP" dirty="0" smtClean="0"/>
          </a:p>
          <a:p>
            <a:pPr fontAlgn="auto">
              <a:spcAft>
                <a:spcPts val="0"/>
              </a:spcAft>
              <a:buFont typeface="Arial" pitchFamily="34" charset="0"/>
              <a:buChar char="•"/>
              <a:defRPr/>
            </a:pPr>
            <a:r>
              <a:rPr lang="ja-JP" altLang="en-US" dirty="0" smtClean="0"/>
              <a:t>扁鵲は田四萬畝を褒美に貰った</a:t>
            </a:r>
            <a:endParaRPr lang="ja-JP" altLang="en-US"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2652</TotalTime>
  <Words>3740</Words>
  <Application>Microsoft Office PowerPoint</Application>
  <PresentationFormat>画面に合わせる (4:3)</PresentationFormat>
  <Paragraphs>174</Paragraphs>
  <Slides>20</Slides>
  <Notes>20</Notes>
  <HiddenSlides>0</HiddenSlides>
  <MMClips>0</MMClips>
  <ScaleCrop>false</ScaleCrop>
  <HeadingPairs>
    <vt:vector size="6" baseType="variant">
      <vt:variant>
        <vt:lpstr>使用されているフォント</vt:lpstr>
      </vt:variant>
      <vt:variant>
        <vt:i4>3</vt:i4>
      </vt:variant>
      <vt:variant>
        <vt:lpstr>デザイン テンプレート</vt:lpstr>
      </vt:variant>
      <vt:variant>
        <vt:i4>1</vt:i4>
      </vt:variant>
      <vt:variant>
        <vt:lpstr>スライド タイトル</vt:lpstr>
      </vt:variant>
      <vt:variant>
        <vt:i4>20</vt:i4>
      </vt:variant>
    </vt:vector>
  </HeadingPairs>
  <TitlesOfParts>
    <vt:vector size="24" baseType="lpstr">
      <vt:lpstr>Calibri</vt:lpstr>
      <vt:lpstr>ＭＳ Ｐゴシック</vt:lpstr>
      <vt:lpstr>Arial</vt:lpstr>
      <vt:lpstr>Office テーマ</vt:lpstr>
      <vt:lpstr>『史記』の中の「扁鵲倉公列伝」</vt:lpstr>
      <vt:lpstr>前回までのまとめ 『史記』とは</vt:lpstr>
      <vt:lpstr>前回までのまとめ 司馬遷とは</vt:lpstr>
      <vt:lpstr>前回までのまとめ 『史記』編纂の目的</vt:lpstr>
      <vt:lpstr>前回までのまとめ 歴史書としての扁鵲倉公列伝</vt:lpstr>
      <vt:lpstr>扁鵲倉公列伝とは</vt:lpstr>
      <vt:lpstr>医書としての扁鵲倉公列伝を考える</vt:lpstr>
      <vt:lpstr>扁鵲伝</vt:lpstr>
      <vt:lpstr>扁鵲伝のエピソード　その１ 昏睡状態の趙簡子が見た夢</vt:lpstr>
      <vt:lpstr>扁鵲伝のエピソード　その２ 虢の太子を生き返らせる</vt:lpstr>
      <vt:lpstr>扁鵲伝のエピソード　その３ 扁鵲を信じない斉の桓侯の死</vt:lpstr>
      <vt:lpstr>扁鵲伝まとめ</vt:lpstr>
      <vt:lpstr>倉公伝</vt:lpstr>
      <vt:lpstr>倉公伝の医案（二十五例）</vt:lpstr>
      <vt:lpstr>倉公伝の問答</vt:lpstr>
      <vt:lpstr>倉公伝まとめ</vt:lpstr>
      <vt:lpstr>扁倉伝と司馬遷の編纂意図との対比</vt:lpstr>
      <vt:lpstr>扁鵲伝と倉公伝の違い</vt:lpstr>
      <vt:lpstr>まとめ 「脈診」と「巫医」から読む扁倉伝</vt:lpstr>
      <vt:lpstr>まとめ 扁鵲倉公列伝</vt:lpstr>
    </vt:vector>
  </TitlesOfParts>
  <Company>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『史記』の中の「扁鵲倉公列伝」</dc:title>
  <dc:creator>萬年青介護</dc:creator>
  <cp:lastModifiedBy>講師室</cp:lastModifiedBy>
  <cp:revision>339</cp:revision>
  <dcterms:created xsi:type="dcterms:W3CDTF">2010-01-05T05:57:02Z</dcterms:created>
  <dcterms:modified xsi:type="dcterms:W3CDTF">2010-01-10T04:32:11Z</dcterms:modified>
</cp:coreProperties>
</file>