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18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46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0D70BE-D0DA-4579-8C68-7EB7C90D8FB9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5EFEC-DD16-4480-8834-2D0FE9FAC2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673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514EF-AFC8-47D7-9A0E-6BCFFB9579A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1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6221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5098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7177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63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500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86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7386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54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759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323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D97F1-2C0B-4CA5-A9FB-0EA1286AFA0D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546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D97F1-2C0B-4CA5-A9FB-0EA1286AFA0D}" type="datetimeFigureOut">
              <a:rPr kumimoji="1" lang="ja-JP" altLang="en-US" smtClean="0"/>
              <a:t>2022/8/24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7C27E-C658-4041-A211-C952FB3844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5121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187246" y="419773"/>
            <a:ext cx="7897430" cy="13542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2400" b="1" dirty="0"/>
              <a:t>第</a:t>
            </a:r>
            <a:r>
              <a:rPr lang="en-US" altLang="ja-JP" sz="2400" b="1" dirty="0"/>
              <a:t>67</a:t>
            </a:r>
            <a:r>
              <a:rPr lang="ja-JP" altLang="en-US" sz="2400" b="1" dirty="0"/>
              <a:t>回日本聴覚医学会総会・学術講演会</a:t>
            </a:r>
            <a:endParaRPr lang="en-US" altLang="ja-JP" sz="2400" b="1" dirty="0"/>
          </a:p>
          <a:p>
            <a:pPr algn="ctr"/>
            <a:r>
              <a:rPr lang="ja-JP" altLang="en-US" sz="2400" b="1" dirty="0"/>
              <a:t>利益相反（</a:t>
            </a:r>
            <a:r>
              <a:rPr lang="en-US" altLang="ja-JP" sz="2400" b="1" dirty="0"/>
              <a:t>COI</a:t>
            </a:r>
            <a:r>
              <a:rPr lang="ja-JP" altLang="en-US" sz="2400" b="1" dirty="0"/>
              <a:t>）開示</a:t>
            </a:r>
            <a:endParaRPr lang="en-US" altLang="ja-JP" sz="2400" b="1" dirty="0"/>
          </a:p>
          <a:p>
            <a:pPr algn="ctr"/>
            <a:endParaRPr lang="en-US" altLang="ja-JP" sz="1600" dirty="0"/>
          </a:p>
          <a:p>
            <a:pPr algn="ctr"/>
            <a:r>
              <a:rPr lang="ja-JP" altLang="en-US" b="1" dirty="0"/>
              <a:t>発表者名：　○○○○、△△△△、□□□□、◇◇◇◇、▽▽▽▽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35578" y="2005093"/>
            <a:ext cx="5025532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u="sng" dirty="0"/>
              <a:t>発表者全員の利益相反（</a:t>
            </a:r>
            <a:r>
              <a:rPr lang="en-US" altLang="ja-JP" sz="2400" u="sng" dirty="0"/>
              <a:t>COI</a:t>
            </a:r>
            <a:r>
              <a:rPr lang="ja-JP" altLang="en-US" sz="2400" u="sng" dirty="0"/>
              <a:t>）開示</a:t>
            </a:r>
            <a:endParaRPr lang="en-US" altLang="ja-JP" sz="2400" u="sng" dirty="0"/>
          </a:p>
          <a:p>
            <a:endParaRPr lang="en-US" altLang="ja-JP" sz="1000" dirty="0"/>
          </a:p>
          <a:p>
            <a:r>
              <a:rPr lang="ja-JP" altLang="en-US" sz="2200" dirty="0"/>
              <a:t>①役員・顧問・職員：</a:t>
            </a:r>
            <a:r>
              <a:rPr lang="en-US" altLang="ja-JP" sz="2200" dirty="0"/>
              <a:t>	</a:t>
            </a:r>
          </a:p>
          <a:p>
            <a:r>
              <a:rPr lang="ja-JP" altLang="en-US" sz="2200" dirty="0"/>
              <a:t>②株式の利益：</a:t>
            </a:r>
            <a:r>
              <a:rPr lang="en-US" altLang="ja-JP" sz="2200" dirty="0"/>
              <a:t>		</a:t>
            </a:r>
            <a:r>
              <a:rPr lang="ja-JP" altLang="en-US" sz="2200" dirty="0"/>
              <a:t>　</a:t>
            </a:r>
            <a:endParaRPr lang="en-US" altLang="ja-JP" sz="2200" dirty="0"/>
          </a:p>
          <a:p>
            <a:r>
              <a:rPr lang="ja-JP" altLang="en-US" sz="2200" dirty="0"/>
              <a:t>③特許使用料：</a:t>
            </a:r>
            <a:r>
              <a:rPr lang="en-US" altLang="ja-JP" sz="2200" dirty="0"/>
              <a:t>		</a:t>
            </a:r>
          </a:p>
          <a:p>
            <a:r>
              <a:rPr lang="ja-JP" altLang="en-US" sz="2200" dirty="0"/>
              <a:t>④講演料：</a:t>
            </a:r>
            <a:r>
              <a:rPr lang="en-US" altLang="ja-JP" sz="2200" dirty="0"/>
              <a:t>		</a:t>
            </a:r>
          </a:p>
          <a:p>
            <a:r>
              <a:rPr lang="ja-JP" altLang="en-US" sz="2200" dirty="0"/>
              <a:t>⑤原稿料：</a:t>
            </a:r>
            <a:r>
              <a:rPr lang="en-US" altLang="ja-JP" sz="2200" dirty="0"/>
              <a:t>		</a:t>
            </a:r>
          </a:p>
          <a:p>
            <a:r>
              <a:rPr lang="ja-JP" altLang="en-US" sz="2200" dirty="0"/>
              <a:t>⑥研究費・助成金：</a:t>
            </a:r>
            <a:r>
              <a:rPr lang="en-US" altLang="ja-JP" sz="2200" dirty="0"/>
              <a:t>	</a:t>
            </a:r>
          </a:p>
          <a:p>
            <a:r>
              <a:rPr lang="ja-JP" altLang="en-US" sz="2200" dirty="0"/>
              <a:t>⑦奨学寄付金：</a:t>
            </a:r>
            <a:r>
              <a:rPr lang="en-US" altLang="ja-JP" sz="2200" dirty="0"/>
              <a:t>		</a:t>
            </a:r>
          </a:p>
          <a:p>
            <a:r>
              <a:rPr lang="ja-JP" altLang="en-US" sz="2200" dirty="0"/>
              <a:t>⑧研究員の受入：</a:t>
            </a:r>
            <a:r>
              <a:rPr lang="en-US" altLang="ja-JP" sz="2200" dirty="0"/>
              <a:t>	</a:t>
            </a:r>
          </a:p>
          <a:p>
            <a:r>
              <a:rPr lang="ja-JP" altLang="en-US" sz="2200" dirty="0"/>
              <a:t>⑨寄付講座所属：</a:t>
            </a:r>
            <a:r>
              <a:rPr lang="en-US" altLang="ja-JP" sz="2200" dirty="0"/>
              <a:t>	</a:t>
            </a:r>
          </a:p>
          <a:p>
            <a:r>
              <a:rPr lang="ja-JP" altLang="en-US" sz="2200" dirty="0"/>
              <a:t>⑩旅費・贈呈品等：</a:t>
            </a:r>
            <a:r>
              <a:rPr lang="en-US" altLang="ja-JP" sz="2200" dirty="0"/>
              <a:t>	</a:t>
            </a:r>
            <a:endParaRPr lang="ja-JP" altLang="en-US" sz="2200" dirty="0"/>
          </a:p>
        </p:txBody>
      </p:sp>
      <p:sp>
        <p:nvSpPr>
          <p:cNvPr id="6" name="正方形/長方形 5"/>
          <p:cNvSpPr/>
          <p:nvPr/>
        </p:nvSpPr>
        <p:spPr>
          <a:xfrm>
            <a:off x="5896949" y="2888224"/>
            <a:ext cx="5701004" cy="2809808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・発表者全員を対象として、左記の開示すべき内容が過去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年間に該当する項目のみを記載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・企業・団体名を記載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・金額の記載は不要</a:t>
            </a:r>
          </a:p>
          <a:p>
            <a:pPr>
              <a:lnSpc>
                <a:spcPct val="80000"/>
              </a:lnSpc>
            </a:pP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【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記載例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】</a:t>
            </a:r>
            <a:endParaRPr lang="ja-JP" altLang="en-US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発表者全員、過去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3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年間を一括して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講演料　　：　＃＃製薬、＊＊製薬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原稿料　　：　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</a:rPr>
              <a:t>※※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製薬　　　  　　　　</a:t>
            </a:r>
            <a:endParaRPr lang="en-US" altLang="ja-JP" sz="20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</a:rPr>
              <a:t>奨学寄付金：　％％製薬、＆＆製薬　</a:t>
            </a:r>
            <a:endParaRPr lang="ja-JP" altLang="en-US" sz="2000" dirty="0">
              <a:solidFill>
                <a:srgbClr val="FF0000"/>
              </a:solidFill>
            </a:endParaRPr>
          </a:p>
        </p:txBody>
      </p:sp>
      <p:sp>
        <p:nvSpPr>
          <p:cNvPr id="7" name="フッター プレースホルダー 1">
            <a:extLst>
              <a:ext uri="{FF2B5EF4-FFF2-40B4-BE49-F238E27FC236}">
                <a16:creationId xmlns:a16="http://schemas.microsoft.com/office/drawing/2014/main" id="{64662C54-D346-4C40-8EBD-9D3D1CD37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28994" y="6237292"/>
            <a:ext cx="5813934" cy="330351"/>
          </a:xfrm>
        </p:spPr>
        <p:txBody>
          <a:bodyPr/>
          <a:lstStyle/>
          <a:p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第</a:t>
            </a:r>
            <a:r>
              <a:rPr lang="en-US" altLang="ja-JP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67</a:t>
            </a: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</a:rPr>
              <a:t>回日本聴覚医学会総会・学術講演会</a:t>
            </a:r>
          </a:p>
        </p:txBody>
      </p:sp>
    </p:spTree>
    <p:extLst>
      <p:ext uri="{BB962C8B-B14F-4D97-AF65-F5344CB8AC3E}">
        <p14:creationId xmlns:p14="http://schemas.microsoft.com/office/powerpoint/2010/main" val="3801245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196</Words>
  <Application>Microsoft Office PowerPoint</Application>
  <PresentationFormat>ワイド画面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樋田 真里</dc:creator>
  <cp:lastModifiedBy>吉田 裕美</cp:lastModifiedBy>
  <cp:revision>14</cp:revision>
  <cp:lastPrinted>2019-09-12T01:45:19Z</cp:lastPrinted>
  <dcterms:created xsi:type="dcterms:W3CDTF">2016-01-28T02:05:52Z</dcterms:created>
  <dcterms:modified xsi:type="dcterms:W3CDTF">2022-08-24T07:11:59Z</dcterms:modified>
</cp:coreProperties>
</file>