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3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8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5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2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54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2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87246" y="419773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67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578" y="2005093"/>
            <a:ext cx="50255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発表者全員の利益相反（</a:t>
            </a:r>
            <a:r>
              <a:rPr lang="en-US" altLang="ja-JP" sz="2400" u="sng" dirty="0"/>
              <a:t>COI</a:t>
            </a:r>
            <a:r>
              <a:rPr lang="ja-JP" altLang="en-US" sz="2400" u="sng" dirty="0"/>
              <a:t>）開示</a:t>
            </a:r>
            <a:endParaRPr lang="en-US" altLang="ja-JP" sz="2400" u="sng" dirty="0"/>
          </a:p>
          <a:p>
            <a:endParaRPr lang="en-US" altLang="ja-JP" sz="1000" dirty="0"/>
          </a:p>
          <a:p>
            <a:r>
              <a:rPr lang="ja-JP" altLang="en-US" sz="2200" dirty="0"/>
              <a:t>①役員・顧問・職員：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  <a:r>
              <a:rPr lang="ja-JP" altLang="en-US" sz="2200" dirty="0"/>
              <a:t>　</a:t>
            </a:r>
            <a:endParaRPr lang="en-US" altLang="ja-JP" sz="2200" dirty="0"/>
          </a:p>
          <a:p>
            <a:r>
              <a:rPr lang="ja-JP" altLang="en-US" sz="2200" dirty="0"/>
              <a:t>③特許使用料：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⑤原稿料：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⑦奨学寄付金：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⑨寄付講座所属：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5896949" y="2888224"/>
            <a:ext cx="5701004" cy="280980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　　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　　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994" y="6237292"/>
            <a:ext cx="5813934" cy="330351"/>
          </a:xfrm>
        </p:spPr>
        <p:txBody>
          <a:bodyPr/>
          <a:lstStyle/>
          <a:p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67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196</Words>
  <Application>Microsoft Office PowerPoint</Application>
  <PresentationFormat>ワイド画面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吉田 裕美</cp:lastModifiedBy>
  <cp:revision>14</cp:revision>
  <cp:lastPrinted>2019-09-12T01:45:19Z</cp:lastPrinted>
  <dcterms:created xsi:type="dcterms:W3CDTF">2016-01-28T02:05:52Z</dcterms:created>
  <dcterms:modified xsi:type="dcterms:W3CDTF">2022-08-24T07:11:59Z</dcterms:modified>
</cp:coreProperties>
</file>