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9D18484-968C-4DA1-AADE-E31839840F76}" v="3" dt="2025-12-10T05:14:03.65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37" autoAdjust="0"/>
    <p:restoredTop sz="94699" autoAdjust="0"/>
  </p:normalViewPr>
  <p:slideViewPr>
    <p:cSldViewPr snapToGrid="0">
      <p:cViewPr varScale="1">
        <p:scale>
          <a:sx n="65" d="100"/>
          <a:sy n="65" d="100"/>
        </p:scale>
        <p:origin x="66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515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57557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8887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0661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8248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97086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66576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7841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53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38575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20505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F9132A-B065-4C48-8477-4368B754BEEE}" type="datetimeFigureOut">
              <a:rPr kumimoji="1" lang="ja-JP" altLang="en-US" smtClean="0"/>
              <a:t>2025/12/9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1E90F2-C517-4092-B411-95A8C970B9B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113842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C0E9843-50FA-4788-A5B4-3037329FAA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919905"/>
            <a:ext cx="7772400" cy="1655761"/>
          </a:xfrm>
        </p:spPr>
        <p:txBody>
          <a:bodyPr>
            <a:normAutofit fontScale="90000"/>
          </a:bodyPr>
          <a:lstStyle/>
          <a:p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ACP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日本支部年次総会・講演会</a:t>
            </a: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2026</a:t>
            </a:r>
            <a:b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</a:br>
            <a:r>
              <a:rPr lang="en-US" altLang="ja-JP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dirty="0">
                <a:latin typeface="Meiryo UI" panose="020B0604030504040204" pitchFamily="50" charset="-128"/>
                <a:ea typeface="Meiryo UI" panose="020B0604030504040204" pitchFamily="50" charset="-128"/>
              </a:rPr>
              <a:t>開示</a:t>
            </a:r>
            <a:endParaRPr kumimoji="1" lang="ja-JP" altLang="en-US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D1D5935C-9C18-43AE-805E-DB10AAC2C7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2868560"/>
            <a:ext cx="6858000" cy="900113"/>
          </a:xfrm>
        </p:spPr>
        <p:txBody>
          <a:bodyPr>
            <a:noAutofit/>
          </a:bodyPr>
          <a:lstStyle/>
          <a:p>
            <a:r>
              <a:rPr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演題名</a:t>
            </a:r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：●●</a:t>
            </a:r>
            <a:endParaRPr kumimoji="1" lang="en-US" altLang="ja-JP" sz="3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3200" dirty="0">
                <a:latin typeface="Meiryo UI" panose="020B0604030504040204" pitchFamily="50" charset="-128"/>
                <a:ea typeface="Meiryo UI" panose="020B0604030504040204" pitchFamily="50" charset="-128"/>
              </a:rPr>
              <a:t>発表者名：●●</a:t>
            </a:r>
          </a:p>
        </p:txBody>
      </p:sp>
      <p:sp>
        <p:nvSpPr>
          <p:cNvPr id="4" name="字幕 2">
            <a:extLst>
              <a:ext uri="{FF2B5EF4-FFF2-40B4-BE49-F238E27FC236}">
                <a16:creationId xmlns:a16="http://schemas.microsoft.com/office/drawing/2014/main" id="{DB2A21FA-975C-470A-8F92-2BC16E98C10B}"/>
              </a:ext>
            </a:extLst>
          </p:cNvPr>
          <p:cNvSpPr txBox="1">
            <a:spLocks/>
          </p:cNvSpPr>
          <p:nvPr/>
        </p:nvSpPr>
        <p:spPr>
          <a:xfrm>
            <a:off x="342900" y="3989440"/>
            <a:ext cx="8458200" cy="58578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演題発表に関連し、開示すべき</a:t>
            </a:r>
            <a:r>
              <a:rPr lang="en-US" altLang="ja-JP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COI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</a:rPr>
              <a:t>関係にある企業などは、</a:t>
            </a:r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en-US" altLang="ja-JP" sz="28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aphicFrame>
        <p:nvGraphicFramePr>
          <p:cNvPr id="5" name="表 5">
            <a:extLst>
              <a:ext uri="{FF2B5EF4-FFF2-40B4-BE49-F238E27FC236}">
                <a16:creationId xmlns:a16="http://schemas.microsoft.com/office/drawing/2014/main" id="{AD85615A-8A54-48C1-8726-E6B92E90EA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242391"/>
              </p:ext>
            </p:extLst>
          </p:nvPr>
        </p:nvGraphicFramePr>
        <p:xfrm>
          <a:off x="537972" y="4575228"/>
          <a:ext cx="7368096" cy="2160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34068">
                  <a:extLst>
                    <a:ext uri="{9D8B030D-6E8A-4147-A177-3AD203B41FA5}">
                      <a16:colId xmlns:a16="http://schemas.microsoft.com/office/drawing/2014/main" val="1525311966"/>
                    </a:ext>
                  </a:extLst>
                </a:gridCol>
                <a:gridCol w="4034028">
                  <a:extLst>
                    <a:ext uri="{9D8B030D-6E8A-4147-A177-3AD203B41FA5}">
                      <a16:colId xmlns:a16="http://schemas.microsoft.com/office/drawing/2014/main" val="4067066640"/>
                    </a:ext>
                  </a:extLst>
                </a:gridCol>
              </a:tblGrid>
              <a:tr h="496491">
                <a:tc>
                  <a:txBody>
                    <a:bodyPr/>
                    <a:lstStyle/>
                    <a:p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主催発表者：○○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r>
                        <a:rPr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①講演料：○○　　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　指導医：○○</a:t>
                      </a:r>
                      <a:endParaRPr lang="en-US" altLang="ja-JP" sz="1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dirty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①顧問料：○○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656874"/>
                  </a:ext>
                </a:extLst>
              </a:tr>
              <a:tr h="496491">
                <a:tc>
                  <a:txBody>
                    <a:bodyPr/>
                    <a:lstStyle/>
                    <a:p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②原稿料：○○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②特許使用料：○○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66312663"/>
                  </a:ext>
                </a:extLst>
              </a:tr>
              <a:tr h="496491">
                <a:tc>
                  <a:txBody>
                    <a:bodyPr/>
                    <a:lstStyle/>
                    <a:p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③研究費：○○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③講演料 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76357107"/>
                  </a:ext>
                </a:extLst>
              </a:tr>
              <a:tr h="496491">
                <a:tc>
                  <a:txBody>
                    <a:bodyPr/>
                    <a:lstStyle/>
                    <a:p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④寄付講座：●●製薬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④</a:t>
                      </a:r>
                      <a:r>
                        <a:rPr lang="ja-JP" altLang="en-US" sz="2400" b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寄付</a:t>
                      </a:r>
                      <a:r>
                        <a:rPr lang="ja-JP" altLang="en-US" sz="2400" b="0" dirty="0">
                          <a:latin typeface="Meiryo UI" panose="020B0604030504040204" pitchFamily="50" charset="-128"/>
                          <a:ea typeface="Meiryo UI" panose="020B0604030504040204" pitchFamily="50" charset="-128"/>
                        </a:rPr>
                        <a:t>講座：○○</a:t>
                      </a:r>
                      <a:endParaRPr kumimoji="1" lang="ja-JP" altLang="en-US" sz="2400" b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715903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799035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</TotalTime>
  <Words>128</Words>
  <Application>Microsoft Office PowerPoint</Application>
  <PresentationFormat>画面に合わせる (4:3)</PresentationFormat>
  <Paragraphs>19</Paragraphs>
  <Slides>1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2" baseType="lpstr">
      <vt:lpstr>Office テーマ</vt:lpstr>
      <vt:lpstr>ACP日本支部年次総会・講演会2026 COI開示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日本緩和医療薬学会 教育セミナーCOI開示</dc:title>
  <dc:creator>PCN036</dc:creator>
  <cp:lastModifiedBy>明子 上野山</cp:lastModifiedBy>
  <cp:revision>11</cp:revision>
  <cp:lastPrinted>2019-12-12T01:06:56Z</cp:lastPrinted>
  <dcterms:created xsi:type="dcterms:W3CDTF">2019-12-12T00:53:57Z</dcterms:created>
  <dcterms:modified xsi:type="dcterms:W3CDTF">2025-12-10T05:14:09Z</dcterms:modified>
</cp:coreProperties>
</file>