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D18484-968C-4DA1-AADE-E31839840F76}" v="1" dt="2025-12-10T05:13:22.1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37" autoAdjust="0"/>
    <p:restoredTop sz="94699" autoAdjust="0"/>
  </p:normalViewPr>
  <p:slideViewPr>
    <p:cSldViewPr snapToGrid="0">
      <p:cViewPr varScale="1">
        <p:scale>
          <a:sx n="65" d="100"/>
          <a:sy n="65" d="100"/>
        </p:scale>
        <p:origin x="66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9132A-B065-4C48-8477-4368B754BEE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90F2-C517-4092-B411-95A8C970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515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9132A-B065-4C48-8477-4368B754BEE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90F2-C517-4092-B411-95A8C970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5755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9132A-B065-4C48-8477-4368B754BEE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90F2-C517-4092-B411-95A8C970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8887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9132A-B065-4C48-8477-4368B754BEE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90F2-C517-4092-B411-95A8C970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0661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9132A-B065-4C48-8477-4368B754BEE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90F2-C517-4092-B411-95A8C970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8248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9132A-B065-4C48-8477-4368B754BEE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90F2-C517-4092-B411-95A8C970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086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9132A-B065-4C48-8477-4368B754BEE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90F2-C517-4092-B411-95A8C970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657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9132A-B065-4C48-8477-4368B754BEE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90F2-C517-4092-B411-95A8C970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7841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9132A-B065-4C48-8477-4368B754BEE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90F2-C517-4092-B411-95A8C970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53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9132A-B065-4C48-8477-4368B754BEE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90F2-C517-4092-B411-95A8C970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8575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9132A-B065-4C48-8477-4368B754BEE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90F2-C517-4092-B411-95A8C970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2050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9132A-B065-4C48-8477-4368B754BEE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E90F2-C517-4092-B411-95A8C970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1384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0E9843-50FA-4788-A5B4-3037329FAA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20573"/>
            <a:ext cx="7772400" cy="1655761"/>
          </a:xfrm>
        </p:spPr>
        <p:txBody>
          <a:bodyPr>
            <a:normAutofit fontScale="90000"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ACP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日本支部年次総会・講演会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b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開示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1D5935C-9C18-43AE-805E-DB10AAC2C7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886075"/>
            <a:ext cx="6858000" cy="1085850"/>
          </a:xfrm>
        </p:spPr>
        <p:txBody>
          <a:bodyPr>
            <a:noAutofit/>
          </a:bodyPr>
          <a:lstStyle/>
          <a:p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演題名</a:t>
            </a:r>
            <a:r>
              <a:rPr kumimoji="1"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：●●</a:t>
            </a:r>
            <a:endParaRPr kumimoji="1" lang="en-US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発表者名：●●</a:t>
            </a:r>
          </a:p>
        </p:txBody>
      </p:sp>
      <p:sp>
        <p:nvSpPr>
          <p:cNvPr id="4" name="字幕 2">
            <a:extLst>
              <a:ext uri="{FF2B5EF4-FFF2-40B4-BE49-F238E27FC236}">
                <a16:creationId xmlns:a16="http://schemas.microsoft.com/office/drawing/2014/main" id="{DB2A21FA-975C-470A-8F92-2BC16E98C10B}"/>
              </a:ext>
            </a:extLst>
          </p:cNvPr>
          <p:cNvSpPr txBox="1">
            <a:spLocks/>
          </p:cNvSpPr>
          <p:nvPr/>
        </p:nvSpPr>
        <p:spPr>
          <a:xfrm>
            <a:off x="1143000" y="4391406"/>
            <a:ext cx="6858000" cy="9001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3600">
                <a:latin typeface="Meiryo UI" panose="020B0604030504040204" pitchFamily="50" charset="-128"/>
                <a:ea typeface="Meiryo UI" panose="020B0604030504040204" pitchFamily="50" charset="-128"/>
              </a:rPr>
              <a:t>演題発表</a:t>
            </a: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に関連し、開示すべき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関係にある企業などはありません。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3691675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128</Words>
  <Application>Microsoft Office PowerPoint</Application>
  <PresentationFormat>画面に合わせる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ACP日本支部年次総会・講演会2026 COI開示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日本緩和医療薬学会 教育セミナーCOI開示</dc:title>
  <dc:creator>PCN036</dc:creator>
  <cp:lastModifiedBy>明子 上野山</cp:lastModifiedBy>
  <cp:revision>10</cp:revision>
  <cp:lastPrinted>2019-12-12T01:06:56Z</cp:lastPrinted>
  <dcterms:created xsi:type="dcterms:W3CDTF">2019-12-12T00:53:57Z</dcterms:created>
  <dcterms:modified xsi:type="dcterms:W3CDTF">2025-12-10T05:13:43Z</dcterms:modified>
</cp:coreProperties>
</file>