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78" d="100"/>
          <a:sy n="78" d="100"/>
        </p:scale>
        <p:origin x="87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459AAB81-BAFB-4F18-9F19-CE6A522B4D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6665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1C79C762-3E8C-44F9-AA61-2F5680003A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74817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fld id="{3ECC4B5F-7FCD-4BCA-AD74-7B9E24579C2C}" type="slidenum">
              <a:rPr lang="en-US" altLang="ja-JP" sz="1200" smtClean="0"/>
              <a:pPr eaLnBrk="1" hangingPunct="1">
                <a:defRPr/>
              </a:pPr>
              <a:t>1</a:t>
            </a:fld>
            <a:endParaRPr lang="en-US" altLang="ja-JP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0E4B0-D2CC-469A-A156-1049518201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168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1E2BB-64D1-4CEE-8F24-9BFF6D4F26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4757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DC14A-58A3-46CE-938A-BB50D4EC3B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765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0527-0D3E-465A-B8FF-753C5C2207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341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9ECBE-264E-417D-BB13-9CC4C7245B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966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D7461-CC4B-4050-8FFD-8ED7C49A12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78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286EB-7BD3-4A0F-B202-EE4624EEF4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2205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62481-32D4-4D58-AA77-C0B713D664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50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45646-4EE9-4016-B944-078872EA96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256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44D43-3439-4B1F-85AF-1C9BD8D7E6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568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504D6-5F00-4C32-BE60-E2AD5EB089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48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fld id="{655F81A8-E281-4F09-86BA-0E75FD83B4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2097088"/>
            <a:ext cx="8237537" cy="3163887"/>
          </a:xfrm>
          <a:noFill/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第</a:t>
            </a:r>
            <a:r>
              <a:rPr lang="en-US" altLang="ja-JP" sz="4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27</a:t>
            </a:r>
            <a:r>
              <a:rPr lang="ja-JP" altLang="en-US" sz="4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回山形県臨床工学会</a:t>
            </a:r>
            <a:br>
              <a:rPr lang="en-US" altLang="ja-JP" sz="4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ＣＯ Ｉ 開示</a:t>
            </a:r>
            <a:br>
              <a:rPr lang="en-US" altLang="ja-JP" sz="4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charset="-128"/>
              </a:rPr>
              <a:t>筆頭発表者名：〇〇〇〇</a:t>
            </a:r>
            <a:endParaRPr lang="en-US" altLang="ja-JP" sz="2400" b="1" i="1" dirty="0">
              <a:solidFill>
                <a:srgbClr val="FFFF1F"/>
              </a:solidFill>
              <a:ea typeface="ＭＳ Ｐゴシック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82600" y="5253038"/>
            <a:ext cx="8169275" cy="11223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 演題発表に関連し、開示すべき</a:t>
            </a:r>
            <a:r>
              <a:rPr lang="en-US" altLang="ja-JP" sz="2800" b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2800" b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関係にある　企業などはありません。</a:t>
            </a:r>
            <a:endParaRPr lang="en-US" altLang="ja-JP" sz="2800" b="1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052" name="正方形/長方形 4"/>
          <p:cNvSpPr>
            <a:spLocks noChangeArrowheads="1"/>
          </p:cNvSpPr>
          <p:nvPr/>
        </p:nvSpPr>
        <p:spPr bwMode="auto">
          <a:xfrm>
            <a:off x="242888" y="1708150"/>
            <a:ext cx="8640762" cy="4919663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2053" name="テキスト ボックス 1"/>
          <p:cNvSpPr txBox="1">
            <a:spLocks noChangeArrowheads="1"/>
          </p:cNvSpPr>
          <p:nvPr/>
        </p:nvSpPr>
        <p:spPr bwMode="auto">
          <a:xfrm>
            <a:off x="741363" y="620713"/>
            <a:ext cx="76485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〔</a:t>
            </a:r>
            <a:r>
              <a:rPr lang="ja-JP" altLang="en-US" sz="2400" dirty="0">
                <a:solidFill>
                  <a:schemeClr val="bg1"/>
                </a:solidFill>
              </a:rPr>
              <a:t>スライド例</a:t>
            </a:r>
            <a:r>
              <a:rPr lang="en-US" altLang="ja-JP" sz="2400" dirty="0">
                <a:solidFill>
                  <a:schemeClr val="bg1"/>
                </a:solidFill>
              </a:rPr>
              <a:t>〕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</a:rPr>
              <a:t>学術講演会口頭発表時、申告すべきＣＯＩ状態が無い場合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</TotalTime>
  <Words>53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第27回山形県臨床工学会 ＣＯ Ｉ 開示 　 筆頭発表者名：〇〇〇〇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printingokaze</cp:lastModifiedBy>
  <cp:revision>93</cp:revision>
  <dcterms:created xsi:type="dcterms:W3CDTF">2000-09-04T17:39:07Z</dcterms:created>
  <dcterms:modified xsi:type="dcterms:W3CDTF">2023-07-14T02:28:12Z</dcterms:modified>
</cp:coreProperties>
</file>