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7"/>
    <p:restoredTop sz="94658"/>
  </p:normalViewPr>
  <p:slideViewPr>
    <p:cSldViewPr>
      <p:cViewPr varScale="1">
        <p:scale>
          <a:sx n="84" d="100"/>
          <a:sy n="84" d="100"/>
        </p:scale>
        <p:origin x="18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2020/1/23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/>
          <p:cNvSpPr>
            <a:spLocks noGrp="1"/>
          </p:cNvSpPr>
          <p:nvPr>
            <p:ph type="ctrTitle"/>
          </p:nvPr>
        </p:nvSpPr>
        <p:spPr>
          <a:xfrm>
            <a:off x="684213" y="1235075"/>
            <a:ext cx="7772400" cy="1114425"/>
          </a:xfrm>
          <a:ln w="12700">
            <a:solidFill>
              <a:schemeClr val="tx1"/>
            </a:solidFill>
          </a:ln>
        </p:spPr>
        <p:txBody>
          <a:bodyPr/>
          <a:lstStyle/>
          <a:p>
            <a:pPr algn="l" eaLnBrk="1" hangingPunct="1"/>
            <a:r>
              <a:rPr kumimoji="0" lang="ja-JP" altLang="en-US" sz="2800" b="1" dirty="0"/>
              <a:t>全発表者：</a:t>
            </a:r>
            <a:r>
              <a:rPr lang="ja-JP" altLang="en-US" sz="2800" dirty="0">
                <a:latin typeface="Arial" charset="0"/>
                <a:ea typeface="ＭＳ ゴシック" pitchFamily="49" charset="-128"/>
                <a:cs typeface="Arial" charset="0"/>
              </a:rPr>
              <a:t>演題発表に関連し，開示すべき</a:t>
            </a:r>
            <a:r>
              <a:rPr lang="en-US" altLang="ja-JP" sz="2800" dirty="0">
                <a:latin typeface="Arial" charset="0"/>
                <a:ea typeface="ＭＳ ゴシック" pitchFamily="49" charset="-128"/>
                <a:cs typeface="Arial" charset="0"/>
              </a:rPr>
              <a:t>COI</a:t>
            </a:r>
            <a:r>
              <a:rPr kumimoji="0" lang="ja-JP" altLang="en-US" sz="2800" b="1" dirty="0">
                <a:latin typeface="Arial" charset="0"/>
              </a:rPr>
              <a:t> </a:t>
            </a:r>
            <a:r>
              <a:rPr kumimoji="0" lang="ja-JP" altLang="en-US" sz="2400" b="1" dirty="0">
                <a:latin typeface="Arial" charset="0"/>
              </a:rPr>
              <a:t>（利益相反）</a:t>
            </a:r>
            <a:r>
              <a:rPr lang="ja-JP" altLang="en-US" sz="2800" dirty="0">
                <a:latin typeface="Arial" charset="0"/>
                <a:ea typeface="ＭＳ ゴシック" pitchFamily="49" charset="-128"/>
              </a:rPr>
              <a:t>関係にある企業等はありません。</a:t>
            </a:r>
          </a:p>
        </p:txBody>
      </p:sp>
      <p:sp>
        <p:nvSpPr>
          <p:cNvPr id="15362" name="サブタイトル 2"/>
          <p:cNvSpPr>
            <a:spLocks noGrp="1"/>
          </p:cNvSpPr>
          <p:nvPr>
            <p:ph type="subTitle" idx="1"/>
          </p:nvPr>
        </p:nvSpPr>
        <p:spPr>
          <a:xfrm>
            <a:off x="430213" y="2809875"/>
            <a:ext cx="8353425" cy="3787775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全発表者の</a:t>
            </a:r>
            <a:r>
              <a:rPr kumimoji="0" lang="en-US" altLang="ja-JP" sz="24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2000" b="1" dirty="0">
                <a:solidFill>
                  <a:schemeClr val="tx1"/>
                </a:solidFill>
                <a:latin typeface="Arial" charset="0"/>
              </a:rPr>
              <a:t>（利益相反）</a:t>
            </a:r>
            <a:r>
              <a:rPr kumimoji="0" lang="ja-JP" altLang="en-US" sz="2400" b="1" dirty="0">
                <a:solidFill>
                  <a:schemeClr val="tx1"/>
                </a:solidFill>
                <a:latin typeface="ＭＳ Ｐゴシック" charset="-128"/>
              </a:rPr>
              <a:t>開示</a:t>
            </a:r>
            <a:endParaRPr kumimoji="0" lang="en-US" altLang="ja-JP" sz="24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  ① 顧問：　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○○製薬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あり（○○製薬）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>
              <a:lnSpc>
                <a:spcPct val="80000"/>
              </a:lnSpc>
            </a:pP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　　⑨ 特別な便益の提供：　　　　</a:t>
            </a:r>
            <a:r>
              <a:rPr kumimoji="0" lang="en-US" altLang="ja-JP" sz="2400" b="1" dirty="0">
                <a:solidFill>
                  <a:schemeClr val="tx1"/>
                </a:solidFill>
                <a:latin typeface="Arial" charset="0"/>
              </a:rPr>
              <a:t>		</a:t>
            </a:r>
            <a:r>
              <a:rPr kumimoji="0" lang="ja-JP" altLang="en-US" sz="2400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2400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5363" name="テキスト ボックス 3"/>
          <p:cNvSpPr txBox="1">
            <a:spLocks noChangeArrowheads="1"/>
          </p:cNvSpPr>
          <p:nvPr/>
        </p:nvSpPr>
        <p:spPr bwMode="auto">
          <a:xfrm>
            <a:off x="250825" y="188913"/>
            <a:ext cx="849788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ja-JP" altLang="en-US" sz="2400" b="1"/>
              <a:t>ポスター</a:t>
            </a:r>
            <a:r>
              <a:rPr kumimoji="0" lang="ja-JP" altLang="en-US" sz="2400" b="1" dirty="0"/>
              <a:t>における申告すべきＣＯＩ状態の開示法</a:t>
            </a:r>
            <a:br>
              <a:rPr kumimoji="0" lang="ja-JP" altLang="en-US" b="1" dirty="0"/>
            </a:br>
            <a:r>
              <a:rPr kumimoji="0" lang="ja-JP" altLang="en-US" b="1" dirty="0"/>
              <a:t>　　　　　　</a:t>
            </a:r>
            <a:r>
              <a:rPr kumimoji="0" lang="ja-JP" altLang="en-US" b="1"/>
              <a:t>　</a:t>
            </a: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15364" name="テキスト ボックス 4"/>
          <p:cNvSpPr txBox="1">
            <a:spLocks noChangeArrowheads="1"/>
          </p:cNvSpPr>
          <p:nvPr/>
        </p:nvSpPr>
        <p:spPr bwMode="auto">
          <a:xfrm>
            <a:off x="923925" y="2349500"/>
            <a:ext cx="16557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ja-JP" altLang="en-US" sz="2400">
                <a:latin typeface="Calibri" pitchFamily="34" charset="0"/>
              </a:rPr>
              <a:t>或いは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C3CBAE4-5C24-1C41-8ECA-C3BEB62A1E9A}"/>
              </a:ext>
            </a:extLst>
          </p:cNvPr>
          <p:cNvSpPr/>
          <p:nvPr/>
        </p:nvSpPr>
        <p:spPr>
          <a:xfrm>
            <a:off x="2483768" y="543222"/>
            <a:ext cx="491192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0" lang="ja-JP" altLang="en-US" sz="2400" b="1">
                <a:solidFill>
                  <a:srgbClr val="FF0000"/>
                </a:solidFill>
                <a:latin typeface="ＭＳ Ｐゴシック" charset="-128"/>
              </a:rPr>
              <a:t>ポスター掲示の最後にＣＯＩ状態を開示</a:t>
            </a:r>
            <a:endParaRPr lang="ja-JP" altLang="en-US" sz="240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227</Words>
  <Application>Microsoft Macintosh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ＭＳ ゴシック</vt:lpstr>
      <vt:lpstr>Arial</vt:lpstr>
      <vt:lpstr>Calibri</vt:lpstr>
      <vt:lpstr>Office ​​テーマ</vt:lpstr>
      <vt:lpstr>全発表者：演題発表に関連し，開示すべきCOI （利益相反）関係にある企業等はありません。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Ozeki Michio</cp:lastModifiedBy>
  <cp:revision>13</cp:revision>
  <dcterms:created xsi:type="dcterms:W3CDTF">2012-08-22T19:13:55Z</dcterms:created>
  <dcterms:modified xsi:type="dcterms:W3CDTF">2020-01-23T06:30:47Z</dcterms:modified>
</cp:coreProperties>
</file>