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4658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タイトル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1728167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kumimoji="0" lang="ja-JP" altLang="en-US" sz="4000" b="1">
                <a:latin typeface="Arial" charset="0"/>
              </a:rPr>
              <a:t>日本血管腫血管奇形学会</a:t>
            </a:r>
            <a:br>
              <a:rPr kumimoji="0" lang="en-US" altLang="ja-JP" sz="4000" b="1" dirty="0">
                <a:latin typeface="Arial" charset="0"/>
              </a:rPr>
            </a:br>
            <a:r>
              <a:rPr kumimoji="0" lang="ja-JP" altLang="en-US" sz="4000" b="1" dirty="0">
                <a:latin typeface="Arial" charset="0"/>
              </a:rPr>
              <a:t>ＣＯ Ｉ</a:t>
            </a:r>
            <a:r>
              <a:rPr kumimoji="0" lang="ja-JP" altLang="en-US" sz="3200" b="1" dirty="0">
                <a:latin typeface="Arial" charset="0"/>
              </a:rPr>
              <a:t>（利益相反） </a:t>
            </a:r>
            <a:r>
              <a:rPr kumimoji="0" lang="ja-JP" altLang="en-US" sz="4000" b="1" dirty="0">
                <a:latin typeface="Arial" charset="0"/>
              </a:rPr>
              <a:t>開示</a:t>
            </a:r>
            <a:br>
              <a:rPr kumimoji="0" lang="en-US" altLang="ja-JP" sz="4000" b="1" i="1" dirty="0"/>
            </a:br>
            <a:r>
              <a:rPr kumimoji="0" lang="ja-JP" altLang="en-US" sz="3600" b="1" dirty="0"/>
              <a:t>筆頭発表者名：　○○　○○</a:t>
            </a:r>
            <a:endParaRPr lang="ja-JP" altLang="en-US" sz="3600" dirty="0"/>
          </a:p>
        </p:txBody>
      </p:sp>
      <p:sp>
        <p:nvSpPr>
          <p:cNvPr id="14338" name="サブタイトル 2"/>
          <p:cNvSpPr>
            <a:spLocks noGrp="1"/>
          </p:cNvSpPr>
          <p:nvPr>
            <p:ph type="subTitle" idx="1"/>
          </p:nvPr>
        </p:nvSpPr>
        <p:spPr>
          <a:xfrm>
            <a:off x="398463" y="2636887"/>
            <a:ext cx="8351837" cy="3508424"/>
          </a:xfrm>
          <a:ln w="12700">
            <a:solidFill>
              <a:schemeClr val="tx1"/>
            </a:solidFill>
          </a:ln>
        </p:spPr>
        <p:txBody>
          <a:bodyPr anchor="ctr"/>
          <a:lstStyle/>
          <a:p>
            <a:pPr algn="l" eaLnBrk="1" hangingPunct="1"/>
            <a:r>
              <a:rPr kumimoji="0" lang="ja-JP" altLang="en-US" sz="2400" b="1" dirty="0">
                <a:solidFill>
                  <a:schemeClr val="tx1"/>
                </a:solidFill>
                <a:latin typeface="ＭＳ Ｐゴシック" charset="-128"/>
              </a:rPr>
              <a:t>演題発表に関連し、発表者全員を対象とした開示すべき</a:t>
            </a:r>
            <a:r>
              <a:rPr kumimoji="0" lang="en-US" altLang="ja-JP" sz="2400" b="1" dirty="0">
                <a:solidFill>
                  <a:schemeClr val="tx1"/>
                </a:solidFill>
                <a:latin typeface="ＭＳ Ｐゴシック" charset="-128"/>
              </a:rPr>
              <a:t>CO I </a:t>
            </a:r>
            <a:r>
              <a:rPr kumimoji="0" lang="ja-JP" altLang="en-US" sz="2400" b="1" dirty="0">
                <a:solidFill>
                  <a:schemeClr val="tx1"/>
                </a:solidFill>
                <a:latin typeface="ＭＳ Ｐゴシック" charset="-128"/>
              </a:rPr>
              <a:t>関係にある企業などとして、</a:t>
            </a:r>
            <a:endParaRPr kumimoji="0" lang="en-US" altLang="ja-JP" sz="2400" b="1" dirty="0">
              <a:solidFill>
                <a:schemeClr val="tx1"/>
              </a:solidFill>
              <a:latin typeface="ＭＳ Ｐゴシック" charset="-128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800" b="1" dirty="0">
                <a:solidFill>
                  <a:schemeClr val="tx1"/>
                </a:solidFill>
                <a:latin typeface="Arial" charset="0"/>
              </a:rPr>
              <a:t>　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  ① 顧問：　　　　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② 株保有・利益：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③ 特許使用料：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④ 講演料：　　　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⑤ 原稿料：　　　　　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⑥ 受託研究・共同研究費：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○○製薬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⑦ 奨学寄付金：　 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○○製薬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⑧ 寄付講座所属：　　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あり（○○製薬）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　　⑨ 特別な便益の提供：　　　　</a:t>
            </a:r>
            <a:r>
              <a:rPr kumimoji="0" lang="en-US" altLang="ja-JP" sz="2300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4339" name="テキスト ボックス 3"/>
          <p:cNvSpPr txBox="1">
            <a:spLocks noChangeArrowheads="1"/>
          </p:cNvSpPr>
          <p:nvPr/>
        </p:nvSpPr>
        <p:spPr bwMode="auto">
          <a:xfrm>
            <a:off x="398462" y="260648"/>
            <a:ext cx="5580000" cy="427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ja-JP" altLang="en-US" sz="2200" b="1" dirty="0">
                <a:latin typeface="ＭＳ Ｐゴシック" charset="-128"/>
              </a:rPr>
              <a:t>口頭発表時、申告すべきＣＯＩ状態がある場合</a:t>
            </a:r>
            <a:endParaRPr lang="ja-JP" altLang="en-US" sz="2200" dirty="0">
              <a:latin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146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日本血管腫血管奇形学会 ＣＯ Ｉ（利益相反） 開示 筆頭発表者名：　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美鈴 田中</cp:lastModifiedBy>
  <cp:revision>16</cp:revision>
  <dcterms:created xsi:type="dcterms:W3CDTF">2012-08-22T19:13:55Z</dcterms:created>
  <dcterms:modified xsi:type="dcterms:W3CDTF">2020-01-23T07:29:25Z</dcterms:modified>
</cp:coreProperties>
</file>