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drawings/drawing1.xml" ContentType="application/vnd.openxmlformats-officedocument.drawingml.chartshapes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38" r:id="rId2"/>
    <p:sldId id="326" r:id="rId3"/>
    <p:sldId id="353" r:id="rId4"/>
    <p:sldId id="339" r:id="rId5"/>
    <p:sldId id="311" r:id="rId6"/>
    <p:sldId id="362" r:id="rId7"/>
    <p:sldId id="305" r:id="rId8"/>
    <p:sldId id="369" r:id="rId9"/>
    <p:sldId id="320" r:id="rId10"/>
    <p:sldId id="358" r:id="rId11"/>
    <p:sldId id="344" r:id="rId12"/>
    <p:sldId id="356" r:id="rId13"/>
    <p:sldId id="343" r:id="rId14"/>
    <p:sldId id="359" r:id="rId15"/>
    <p:sldId id="368" r:id="rId16"/>
    <p:sldId id="364" r:id="rId17"/>
    <p:sldId id="366" r:id="rId18"/>
    <p:sldId id="365" r:id="rId19"/>
    <p:sldId id="367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66"/>
    <p:restoredTop sz="93631"/>
  </p:normalViewPr>
  <p:slideViewPr>
    <p:cSldViewPr snapToGrid="0" snapToObjects="1">
      <p:cViewPr varScale="1">
        <p:scale>
          <a:sx n="90" d="100"/>
          <a:sy n="90" d="100"/>
        </p:scale>
        <p:origin x="10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kuwahara\Dropbox\%20AKAK\2017%20JSOG-ART\2017%20&#12463;&#12441;&#12521;&#12501;\&#24180;&#40802;&#21029;&#21050;&#28608;&#27861;&#21029;&#12288;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kuwahara\Dropbox\%20AKAK\2017%20JSOG-ART\2017%20&#12463;&#12441;&#12521;&#12501;\&#24180;&#40802;&#21029;&#21050;&#28608;&#27861;&#21029;&#12288;201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Users\kuwahara\Dropbox\%20AKAK\2017%20JSOG-ART\2017%20&#12463;&#12441;&#12521;&#12501;\&#24180;&#40802;&#21029;&#21050;&#28608;&#27861;&#21029;&#12288;2017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24180;&#40802;&#21029;&#21050;&#28608;&#27861;&#21029;&#12288;20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7%20JSOG-ART\2017%20&#12463;&#12441;&#12521;&#12501;\&#12463;&#12441;&#12521;&#12501;&#12398;&#20803;&#12288;2017&#65288;2007-2017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周期数・数字'!$AC$39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周期数・数字'!$AC$47:$AC$72</c:f>
              <c:numCache>
                <c:formatCode>#,##0_);[Red]\(#,##0\)</c:formatCode>
                <c:ptCount val="26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  <c:pt idx="22">
                  <c:v>92269</c:v>
                </c:pt>
                <c:pt idx="23">
                  <c:v>93614</c:v>
                </c:pt>
                <c:pt idx="24">
                  <c:v>94566</c:v>
                </c:pt>
                <c:pt idx="25">
                  <c:v>91516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2-6648-B753-F86D292E8F45}"/>
            </c:ext>
          </c:extLst>
        </c:ser>
        <c:ser>
          <c:idx val="1"/>
          <c:order val="1"/>
          <c:tx>
            <c:strRef>
              <c:f>'年別　周期数・数字'!$AD$39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周期数・数字'!$AD$47:$AD$72</c:f>
              <c:numCache>
                <c:formatCode>#,##0_);[Red]\(#,##0\)</c:formatCode>
                <c:ptCount val="26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  <c:pt idx="22">
                  <c:v>144247</c:v>
                </c:pt>
                <c:pt idx="23">
                  <c:v>155797</c:v>
                </c:pt>
                <c:pt idx="24">
                  <c:v>161262</c:v>
                </c:pt>
                <c:pt idx="25">
                  <c:v>157709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62-6648-B753-F86D292E8F45}"/>
            </c:ext>
          </c:extLst>
        </c:ser>
        <c:ser>
          <c:idx val="2"/>
          <c:order val="2"/>
          <c:tx>
            <c:strRef>
              <c:f>'年別　周期数・数字'!$AE$39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周期数・数字'!$AE$47:$AE$72</c:f>
              <c:numCache>
                <c:formatCode>#,##0_);[Red]\(#,##0\)</c:formatCode>
                <c:ptCount val="26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  <c:pt idx="22">
                  <c:v>157229</c:v>
                </c:pt>
                <c:pt idx="23">
                  <c:v>174740</c:v>
                </c:pt>
                <c:pt idx="24">
                  <c:v>191962</c:v>
                </c:pt>
                <c:pt idx="25">
                  <c:v>198985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62-6648-B753-F86D292E8F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767488"/>
        <c:axId val="908770032"/>
      </c:barChart>
      <c:catAx>
        <c:axId val="908767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8770032"/>
        <c:crosses val="autoZero"/>
        <c:auto val="1"/>
        <c:lblAlgn val="ctr"/>
        <c:lblOffset val="100"/>
        <c:noMultiLvlLbl val="0"/>
      </c:catAx>
      <c:valAx>
        <c:axId val="9087700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767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"/>
          <c:y val="5.9351699074750901E-2"/>
          <c:w val="0.55800123728898698"/>
          <c:h val="8.2207668342575299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/>
              <a:t>採卵した周期</a:t>
            </a:r>
          </a:p>
        </c:rich>
      </c:tx>
      <c:layout>
        <c:manualLayout>
          <c:xMode val="edge"/>
          <c:yMode val="edge"/>
          <c:x val="0.22677940616084946"/>
          <c:y val="4.77210931642842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1121563111561829E-2"/>
          <c:y val="0.27631822043150178"/>
          <c:w val="0.92363822867733647"/>
          <c:h val="0.65932432251273676"/>
        </c:manualLayout>
      </c:layout>
      <c:pieChart>
        <c:varyColors val="1"/>
        <c:ser>
          <c:idx val="0"/>
          <c:order val="0"/>
          <c:tx>
            <c:strRef>
              <c:f>'2017年齢別'!$CK$87</c:f>
              <c:strCache>
                <c:ptCount val="1"/>
                <c:pt idx="0">
                  <c:v>採卵周期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A-5B44-A204-386F81C4EA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A-5B44-A204-386F81C4EA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A-5B44-A204-386F81C4EA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1A-5B44-A204-386F81C4EA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1A-5B44-A204-386F81C4EA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1A-5B44-A204-386F81C4EA8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1A-5B44-A204-386F81C4EA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11A-5B44-A204-386F81C4EA8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B11A-5B44-A204-386F81C4EA86}"/>
              </c:ext>
            </c:extLst>
          </c:dPt>
          <c:dLbls>
            <c:dLbl>
              <c:idx val="8"/>
              <c:layout>
                <c:manualLayout>
                  <c:x val="-7.9541376494972088E-2"/>
                  <c:y val="1.646780701823320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11A-5B44-A204-386F81C4EA8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'2017年齢別'!$CJ$88:$CJ$96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'2017年齢別'!$CK$88:$CK$96</c:f>
              <c:numCache>
                <c:formatCode>#,##0_);[Red]\(#,##0\)</c:formatCode>
                <c:ptCount val="9"/>
                <c:pt idx="0">
                  <c:v>22871</c:v>
                </c:pt>
                <c:pt idx="1">
                  <c:v>35298</c:v>
                </c:pt>
                <c:pt idx="2">
                  <c:v>41982</c:v>
                </c:pt>
                <c:pt idx="3">
                  <c:v>5982</c:v>
                </c:pt>
                <c:pt idx="4">
                  <c:v>45457</c:v>
                </c:pt>
                <c:pt idx="5">
                  <c:v>54179</c:v>
                </c:pt>
                <c:pt idx="6">
                  <c:v>6206</c:v>
                </c:pt>
                <c:pt idx="7">
                  <c:v>13331</c:v>
                </c:pt>
                <c:pt idx="8">
                  <c:v>8821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11A-5B44-A204-386F81C4EA8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/>
              <a:t>妊娠した周期</a:t>
            </a:r>
          </a:p>
        </c:rich>
      </c:tx>
      <c:layout>
        <c:manualLayout>
          <c:xMode val="edge"/>
          <c:yMode val="edge"/>
          <c:x val="0.20643320024763323"/>
          <c:y val="4.77210931642842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1121563111561829E-2"/>
          <c:y val="0.27631822043150178"/>
          <c:w val="0.92363822867733647"/>
          <c:h val="0.65932432251273676"/>
        </c:manualLayout>
      </c:layout>
      <c:pieChart>
        <c:varyColors val="1"/>
        <c:ser>
          <c:idx val="0"/>
          <c:order val="0"/>
          <c:tx>
            <c:strRef>
              <c:f>'2017年齢別'!$CN$87</c:f>
              <c:strCache>
                <c:ptCount val="1"/>
                <c:pt idx="0">
                  <c:v>妊娠周期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5C-4245-845B-13391B33A6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5C-4245-845B-13391B33A6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55C-4245-845B-13391B33A6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55C-4245-845B-13391B33A6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55C-4245-845B-13391B33A6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55C-4245-845B-13391B33A6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55C-4245-845B-13391B33A676}"/>
              </c:ext>
            </c:extLst>
          </c:dPt>
          <c:dPt>
            <c:idx val="7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55C-4245-845B-13391B33A67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55C-4245-845B-13391B33A676}"/>
              </c:ext>
            </c:extLst>
          </c:dPt>
          <c:dLbls>
            <c:dLbl>
              <c:idx val="8"/>
              <c:layout>
                <c:manualLayout>
                  <c:x val="-7.9541376494972088E-2"/>
                  <c:y val="1.646780701823320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55C-4245-845B-13391B33A67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'2017年齢別'!$CJ$88:$CJ$96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'2017年齢別'!$CN$88:$CN$96</c:f>
              <c:numCache>
                <c:formatCode>#,##0_);[Red]\(#,##0\)</c:formatCode>
                <c:ptCount val="9"/>
                <c:pt idx="0">
                  <c:v>1138</c:v>
                </c:pt>
                <c:pt idx="1">
                  <c:v>1087</c:v>
                </c:pt>
                <c:pt idx="2">
                  <c:v>1471</c:v>
                </c:pt>
                <c:pt idx="3">
                  <c:v>240</c:v>
                </c:pt>
                <c:pt idx="4">
                  <c:v>3555</c:v>
                </c:pt>
                <c:pt idx="5">
                  <c:v>2479</c:v>
                </c:pt>
                <c:pt idx="6">
                  <c:v>270</c:v>
                </c:pt>
                <c:pt idx="7">
                  <c:v>960</c:v>
                </c:pt>
                <c:pt idx="8">
                  <c:v>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055C-4245-845B-13391B33A67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depthPercent val="7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772325915965201E-2"/>
          <c:y val="3.5133247737838297E-2"/>
          <c:w val="0.91100311144636203"/>
          <c:h val="0.7966096585251829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'2017年齢別'!$B$112</c:f>
              <c:strCache>
                <c:ptCount val="1"/>
                <c:pt idx="0">
                  <c:v>26-29歳</c:v>
                </c:pt>
              </c:strCache>
            </c:strRef>
          </c:tx>
          <c:invertIfNegative val="0"/>
          <c:cat>
            <c:strRef>
              <c:f>'2017年齢別'!$Q$111:$Y$111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'2017年齢別'!$Q$112:$Y$112</c:f>
              <c:numCache>
                <c:formatCode>0.0%</c:formatCode>
                <c:ptCount val="9"/>
                <c:pt idx="0">
                  <c:v>0.21292775665399238</c:v>
                </c:pt>
                <c:pt idx="1">
                  <c:v>0.17518248175182483</c:v>
                </c:pt>
                <c:pt idx="2">
                  <c:v>0.17488076311605724</c:v>
                </c:pt>
                <c:pt idx="3">
                  <c:v>0.13793103448275862</c:v>
                </c:pt>
                <c:pt idx="4">
                  <c:v>0.24709976798143851</c:v>
                </c:pt>
                <c:pt idx="5">
                  <c:v>0.20785804816223066</c:v>
                </c:pt>
                <c:pt idx="6">
                  <c:v>0.22352941176470589</c:v>
                </c:pt>
                <c:pt idx="7">
                  <c:v>0.31308411214953269</c:v>
                </c:pt>
                <c:pt idx="8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8-BB45-A833-880D35BD0222}"/>
            </c:ext>
          </c:extLst>
        </c:ser>
        <c:ser>
          <c:idx val="1"/>
          <c:order val="1"/>
          <c:tx>
            <c:strRef>
              <c:f>'2017年齢別'!$B$113</c:f>
              <c:strCache>
                <c:ptCount val="1"/>
                <c:pt idx="0">
                  <c:v>30-34歳</c:v>
                </c:pt>
              </c:strCache>
            </c:strRef>
          </c:tx>
          <c:invertIfNegative val="0"/>
          <c:cat>
            <c:strRef>
              <c:f>'2017年齢別'!$Q$111:$Y$111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'2017年齢別'!$Q$113:$Y$113</c:f>
              <c:numCache>
                <c:formatCode>0.0%</c:formatCode>
                <c:ptCount val="9"/>
                <c:pt idx="0">
                  <c:v>0.19742268041237113</c:v>
                </c:pt>
                <c:pt idx="1">
                  <c:v>0.13895089285714285</c:v>
                </c:pt>
                <c:pt idx="2">
                  <c:v>0.12855740922473013</c:v>
                </c:pt>
                <c:pt idx="3">
                  <c:v>0.16358839050131926</c:v>
                </c:pt>
                <c:pt idx="4">
                  <c:v>0.24671134276495407</c:v>
                </c:pt>
                <c:pt idx="5">
                  <c:v>0.19594782126006105</c:v>
                </c:pt>
                <c:pt idx="6">
                  <c:v>0.2233502538071066</c:v>
                </c:pt>
                <c:pt idx="7">
                  <c:v>0.24641350210970464</c:v>
                </c:pt>
                <c:pt idx="8">
                  <c:v>0.18614718614718614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8-BB45-A833-880D35BD0222}"/>
            </c:ext>
          </c:extLst>
        </c:ser>
        <c:ser>
          <c:idx val="2"/>
          <c:order val="2"/>
          <c:tx>
            <c:strRef>
              <c:f>'2017年齢別'!$B$114</c:f>
              <c:strCache>
                <c:ptCount val="1"/>
                <c:pt idx="0">
                  <c:v>35-39歳</c:v>
                </c:pt>
              </c:strCache>
            </c:strRef>
          </c:tx>
          <c:invertIfNegative val="0"/>
          <c:cat>
            <c:strRef>
              <c:f>'2017年齢別'!$Q$111:$Y$111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'2017年齢別'!$Q$114:$Y$114</c:f>
              <c:numCache>
                <c:formatCode>0.0%</c:formatCode>
                <c:ptCount val="9"/>
                <c:pt idx="0">
                  <c:v>0.10853503184713376</c:v>
                </c:pt>
                <c:pt idx="1">
                  <c:v>8.42931063261559E-2</c:v>
                </c:pt>
                <c:pt idx="2">
                  <c:v>9.3649400058530868E-2</c:v>
                </c:pt>
                <c:pt idx="3">
                  <c:v>0.10380267214799589</c:v>
                </c:pt>
                <c:pt idx="4">
                  <c:v>0.18868591632292281</c:v>
                </c:pt>
                <c:pt idx="5">
                  <c:v>0.14406332453825857</c:v>
                </c:pt>
                <c:pt idx="6">
                  <c:v>0.11951754385964912</c:v>
                </c:pt>
                <c:pt idx="7">
                  <c:v>0.1511969760604788</c:v>
                </c:pt>
                <c:pt idx="8">
                  <c:v>0.11158072696534235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48-BB45-A833-880D35BD0222}"/>
            </c:ext>
          </c:extLst>
        </c:ser>
        <c:ser>
          <c:idx val="3"/>
          <c:order val="3"/>
          <c:tx>
            <c:strRef>
              <c:f>'2017年齢別'!$B$115</c:f>
              <c:strCache>
                <c:ptCount val="1"/>
                <c:pt idx="0">
                  <c:v>40-44歳</c:v>
                </c:pt>
              </c:strCache>
            </c:strRef>
          </c:tx>
          <c:invertIfNegative val="0"/>
          <c:cat>
            <c:strRef>
              <c:f>'2017年齢別'!$Q$111:$Y$111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'2017年齢別'!$Q$115:$Y$115</c:f>
              <c:numCache>
                <c:formatCode>0.0%</c:formatCode>
                <c:ptCount val="9"/>
                <c:pt idx="0">
                  <c:v>2.8518432645490376E-2</c:v>
                </c:pt>
                <c:pt idx="1">
                  <c:v>2.3421413864104325E-2</c:v>
                </c:pt>
                <c:pt idx="2">
                  <c:v>3.4692299193459286E-2</c:v>
                </c:pt>
                <c:pt idx="3">
                  <c:v>3.7462235649546829E-2</c:v>
                </c:pt>
                <c:pt idx="4">
                  <c:v>8.9901477832512317E-2</c:v>
                </c:pt>
                <c:pt idx="5">
                  <c:v>5.3565631425170436E-2</c:v>
                </c:pt>
                <c:pt idx="6">
                  <c:v>3.5385704175513094E-2</c:v>
                </c:pt>
                <c:pt idx="7">
                  <c:v>5.3551168595416386E-2</c:v>
                </c:pt>
                <c:pt idx="8">
                  <c:v>2.6303645592985696E-2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48-BB45-A833-880D35BD0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4062464"/>
        <c:axId val="1084065728"/>
        <c:axId val="1084068208"/>
      </c:bar3DChart>
      <c:catAx>
        <c:axId val="1084062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084065728"/>
        <c:crossesAt val="0"/>
        <c:auto val="1"/>
        <c:lblAlgn val="ctr"/>
        <c:lblOffset val="100"/>
        <c:noMultiLvlLbl val="0"/>
      </c:catAx>
      <c:valAx>
        <c:axId val="1084065728"/>
        <c:scaling>
          <c:orientation val="minMax"/>
          <c:max val="0.5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084062464"/>
        <c:crosses val="autoZero"/>
        <c:crossBetween val="between"/>
        <c:majorUnit val="0.1"/>
      </c:valAx>
      <c:serAx>
        <c:axId val="1084068208"/>
        <c:scaling>
          <c:orientation val="maxMin"/>
        </c:scaling>
        <c:delete val="1"/>
        <c:axPos val="b"/>
        <c:majorTickMark val="out"/>
        <c:minorTickMark val="none"/>
        <c:tickLblPos val="nextTo"/>
        <c:crossAx val="1084065728"/>
        <c:crossesAt val="0"/>
        <c:tickLblSkip val="1"/>
        <c:tickMarkSkip val="1"/>
      </c:serAx>
    </c:plotArea>
    <c:legend>
      <c:legendPos val="r"/>
      <c:layout>
        <c:manualLayout>
          <c:xMode val="edge"/>
          <c:yMode val="edge"/>
          <c:x val="0.24772411573257"/>
          <c:y val="5.8606043147045601E-2"/>
          <c:w val="0.651251005723821"/>
          <c:h val="0.13482043403111199"/>
        </c:manualLayout>
      </c:layout>
      <c:overlay val="0"/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depthPercent val="7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772325915965201E-2"/>
          <c:y val="3.5133247737838297E-2"/>
          <c:w val="0.91100311144636203"/>
          <c:h val="0.7966096585251829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'2017年齢別'!$B$112</c:f>
              <c:strCache>
                <c:ptCount val="1"/>
                <c:pt idx="0">
                  <c:v>26-29歳</c:v>
                </c:pt>
              </c:strCache>
            </c:strRef>
          </c:tx>
          <c:invertIfNegative val="0"/>
          <c:cat>
            <c:strRef>
              <c:f>'2017年齢別'!$C$111:$K$111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'2017年齢別'!$C$112:$K$112</c:f>
              <c:numCache>
                <c:formatCode>0%</c:formatCode>
                <c:ptCount val="9"/>
                <c:pt idx="0">
                  <c:v>0.43410852713178294</c:v>
                </c:pt>
                <c:pt idx="1">
                  <c:v>0.36090225563909772</c:v>
                </c:pt>
                <c:pt idx="2">
                  <c:v>0.3047091412742382</c:v>
                </c:pt>
                <c:pt idx="3">
                  <c:v>0.29268292682926828</c:v>
                </c:pt>
                <c:pt idx="4">
                  <c:v>0.32618683001531396</c:v>
                </c:pt>
                <c:pt idx="5">
                  <c:v>0.32734530938123751</c:v>
                </c:pt>
                <c:pt idx="6">
                  <c:v>0.36538461538461536</c:v>
                </c:pt>
                <c:pt idx="7">
                  <c:v>0.50375939849624063</c:v>
                </c:pt>
                <c:pt idx="8">
                  <c:v>0.46666666666666667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F-434A-B2FE-A1DCF26F18D5}"/>
            </c:ext>
          </c:extLst>
        </c:ser>
        <c:ser>
          <c:idx val="1"/>
          <c:order val="1"/>
          <c:tx>
            <c:strRef>
              <c:f>'2017年齢別'!$B$113</c:f>
              <c:strCache>
                <c:ptCount val="1"/>
                <c:pt idx="0">
                  <c:v>30-34歳</c:v>
                </c:pt>
              </c:strCache>
            </c:strRef>
          </c:tx>
          <c:invertIfNegative val="0"/>
          <c:cat>
            <c:strRef>
              <c:f>'2017年齢別'!$C$111:$K$111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'2017年齢別'!$C$113:$K$113</c:f>
              <c:numCache>
                <c:formatCode>0%</c:formatCode>
                <c:ptCount val="9"/>
                <c:pt idx="0">
                  <c:v>0.44073647871116228</c:v>
                </c:pt>
                <c:pt idx="1">
                  <c:v>0.31558935361216728</c:v>
                </c:pt>
                <c:pt idx="2">
                  <c:v>0.25031847133757962</c:v>
                </c:pt>
                <c:pt idx="3">
                  <c:v>0.30541871921182268</c:v>
                </c:pt>
                <c:pt idx="4">
                  <c:v>0.42918825561312607</c:v>
                </c:pt>
                <c:pt idx="5">
                  <c:v>0.30762527233115466</c:v>
                </c:pt>
                <c:pt idx="6">
                  <c:v>0.38260869565217392</c:v>
                </c:pt>
                <c:pt idx="7">
                  <c:v>0.42752562225475843</c:v>
                </c:pt>
                <c:pt idx="8">
                  <c:v>0.43434343434343436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6F-434A-B2FE-A1DCF26F18D5}"/>
            </c:ext>
          </c:extLst>
        </c:ser>
        <c:ser>
          <c:idx val="2"/>
          <c:order val="2"/>
          <c:tx>
            <c:strRef>
              <c:f>'2017年齢別'!$B$114</c:f>
              <c:strCache>
                <c:ptCount val="1"/>
                <c:pt idx="0">
                  <c:v>35-39歳</c:v>
                </c:pt>
              </c:strCache>
            </c:strRef>
          </c:tx>
          <c:invertIfNegative val="0"/>
          <c:cat>
            <c:strRef>
              <c:f>'2017年齢別'!$C$111:$K$111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'2017年齢別'!$C$114:$K$114</c:f>
              <c:numCache>
                <c:formatCode>0%</c:formatCode>
                <c:ptCount val="9"/>
                <c:pt idx="0">
                  <c:v>0.34549878345498786</c:v>
                </c:pt>
                <c:pt idx="1">
                  <c:v>0.24313914299470391</c:v>
                </c:pt>
                <c:pt idx="2">
                  <c:v>0.21940349674322934</c:v>
                </c:pt>
                <c:pt idx="3">
                  <c:v>0.21218487394957983</c:v>
                </c:pt>
                <c:pt idx="4">
                  <c:v>0.25969180859691809</c:v>
                </c:pt>
                <c:pt idx="5">
                  <c:v>0.24925816023738873</c:v>
                </c:pt>
                <c:pt idx="6">
                  <c:v>0.25057471264367814</c:v>
                </c:pt>
                <c:pt idx="7">
                  <c:v>0.31195840554592719</c:v>
                </c:pt>
                <c:pt idx="8">
                  <c:v>0.28387096774193549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6F-434A-B2FE-A1DCF26F18D5}"/>
            </c:ext>
          </c:extLst>
        </c:ser>
        <c:ser>
          <c:idx val="3"/>
          <c:order val="3"/>
          <c:tx>
            <c:strRef>
              <c:f>'2017年齢別'!$B$115</c:f>
              <c:strCache>
                <c:ptCount val="1"/>
                <c:pt idx="0">
                  <c:v>40-44歳</c:v>
                </c:pt>
              </c:strCache>
            </c:strRef>
          </c:tx>
          <c:invertIfNegative val="0"/>
          <c:cat>
            <c:strRef>
              <c:f>'2017年齢別'!$C$111:$K$111</c:f>
              <c:strCache>
                <c:ptCount val="9"/>
                <c:pt idx="0">
                  <c:v>自然</c:v>
                </c:pt>
                <c:pt idx="1">
                  <c:v>CC</c:v>
                </c:pt>
                <c:pt idx="2">
                  <c:v>CC+FSH</c:v>
                </c:pt>
                <c:pt idx="3">
                  <c:v>FSH</c:v>
                </c:pt>
                <c:pt idx="4">
                  <c:v>FSH+ago.</c:v>
                </c:pt>
                <c:pt idx="5">
                  <c:v>FSH+ant.</c:v>
                </c:pt>
                <c:pt idx="6">
                  <c:v>CC+FSH+ant.</c:v>
                </c:pt>
                <c:pt idx="7">
                  <c:v>AI</c:v>
                </c:pt>
                <c:pt idx="8">
                  <c:v>その他</c:v>
                </c:pt>
              </c:strCache>
            </c:strRef>
          </c:cat>
          <c:val>
            <c:numRef>
              <c:f>'2017年齢別'!$C$115:$K$115</c:f>
              <c:numCache>
                <c:formatCode>0%</c:formatCode>
                <c:ptCount val="9"/>
                <c:pt idx="0">
                  <c:v>0.13318895506226314</c:v>
                </c:pt>
                <c:pt idx="1">
                  <c:v>0.13508164275111331</c:v>
                </c:pt>
                <c:pt idx="2">
                  <c:v>0.1157390342793955</c:v>
                </c:pt>
                <c:pt idx="3">
                  <c:v>0.10180623973727422</c:v>
                </c:pt>
                <c:pt idx="4">
                  <c:v>0.13941940412528647</c:v>
                </c:pt>
                <c:pt idx="5">
                  <c:v>0.12276785714285714</c:v>
                </c:pt>
                <c:pt idx="6">
                  <c:v>0.10309278350515463</c:v>
                </c:pt>
                <c:pt idx="7">
                  <c:v>0.14523076923076922</c:v>
                </c:pt>
                <c:pt idx="8">
                  <c:v>0.12179487179487179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6F-434A-B2FE-A1DCF26F18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3965552"/>
        <c:axId val="1083968816"/>
        <c:axId val="1083971296"/>
      </c:bar3DChart>
      <c:catAx>
        <c:axId val="1083965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083968816"/>
        <c:crossesAt val="0"/>
        <c:auto val="1"/>
        <c:lblAlgn val="ctr"/>
        <c:lblOffset val="100"/>
        <c:noMultiLvlLbl val="0"/>
      </c:catAx>
      <c:valAx>
        <c:axId val="108396881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1083965552"/>
        <c:crosses val="autoZero"/>
        <c:crossBetween val="between"/>
        <c:majorUnit val="0.1"/>
      </c:valAx>
      <c:serAx>
        <c:axId val="1083971296"/>
        <c:scaling>
          <c:orientation val="maxMin"/>
        </c:scaling>
        <c:delete val="1"/>
        <c:axPos val="b"/>
        <c:majorTickMark val="out"/>
        <c:minorTickMark val="none"/>
        <c:tickLblPos val="nextTo"/>
        <c:crossAx val="1083968816"/>
        <c:crossesAt val="0"/>
        <c:tickLblSkip val="1"/>
        <c:tickMarkSkip val="1"/>
      </c:serAx>
    </c:plotArea>
    <c:legend>
      <c:legendPos val="r"/>
      <c:layout>
        <c:manualLayout>
          <c:xMode val="edge"/>
          <c:yMode val="edge"/>
          <c:x val="0.24772411573257"/>
          <c:y val="5.8606043147045601E-2"/>
          <c:w val="0.651251005723821"/>
          <c:h val="0.13482043403111199"/>
        </c:manualLayout>
      </c:layout>
      <c:overlay val="0"/>
      <c:txPr>
        <a:bodyPr/>
        <a:lstStyle/>
        <a:p>
          <a:pPr>
            <a:defRPr sz="20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周期数・数字'!$AJ$39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周期数・数字'!$AJ$47:$AJ$72</c:f>
              <c:numCache>
                <c:formatCode>#,##0_);[Red]\(#,##0\)</c:formatCode>
                <c:ptCount val="26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  <c:pt idx="22">
                  <c:v>5025</c:v>
                </c:pt>
                <c:pt idx="23">
                  <c:v>4629</c:v>
                </c:pt>
                <c:pt idx="24">
                  <c:v>4266</c:v>
                </c:pt>
                <c:pt idx="25">
                  <c:v>3731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A9-A443-8F8F-6B324564AA79}"/>
            </c:ext>
          </c:extLst>
        </c:ser>
        <c:ser>
          <c:idx val="1"/>
          <c:order val="1"/>
          <c:tx>
            <c:strRef>
              <c:f>'年別　周期数・数字'!$AK$39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周期数・数字'!$AK$47:$AK$72</c:f>
              <c:numCache>
                <c:formatCode>#,##0_);[Red]\(#,##0\)</c:formatCode>
                <c:ptCount val="26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  <c:pt idx="22">
                  <c:v>5702</c:v>
                </c:pt>
                <c:pt idx="23">
                  <c:v>5761</c:v>
                </c:pt>
                <c:pt idx="24">
                  <c:v>5166</c:v>
                </c:pt>
                <c:pt idx="25">
                  <c:v>4826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A9-A443-8F8F-6B324564AA79}"/>
            </c:ext>
          </c:extLst>
        </c:ser>
        <c:ser>
          <c:idx val="2"/>
          <c:order val="2"/>
          <c:tx>
            <c:strRef>
              <c:f>'年別　周期数・数字'!$AL$39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周期数・数字'!$AB$47:$AB$72</c:f>
              <c:numCache>
                <c:formatCode>General</c:formatCode>
                <c:ptCount val="26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</c:numCache>
            </c:numRef>
          </c:cat>
          <c:val>
            <c:numRef>
              <c:f>'年別　周期数・数字'!$AL$47:$AL$72</c:f>
              <c:numCache>
                <c:formatCode>#,##0_);[Red]\(#,##0\)</c:formatCode>
                <c:ptCount val="26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  <c:pt idx="22">
                  <c:v>36595</c:v>
                </c:pt>
                <c:pt idx="23">
                  <c:v>40611</c:v>
                </c:pt>
                <c:pt idx="24">
                  <c:v>44678</c:v>
                </c:pt>
                <c:pt idx="25">
                  <c:v>48060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A9-A443-8F8F-6B324564A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515040"/>
        <c:axId val="908518432"/>
      </c:barChart>
      <c:catAx>
        <c:axId val="908515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8518432"/>
        <c:crosses val="autoZero"/>
        <c:auto val="1"/>
        <c:lblAlgn val="ctr"/>
        <c:lblOffset val="100"/>
        <c:noMultiLvlLbl val="0"/>
      </c:catAx>
      <c:valAx>
        <c:axId val="9085184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51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941200437933054E-2"/>
          <c:y val="3.7356321839080497E-2"/>
          <c:w val="0.91173668999956059"/>
          <c:h val="0.83716965336229499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年齢別'!$AZ$3</c:f>
              <c:strCache>
                <c:ptCount val="1"/>
                <c:pt idx="0">
                  <c:v>総治療周期数 448,210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年齢別'!$AZ$4:$AZ$34</c:f>
              <c:numCache>
                <c:formatCode>#,##0_);[Red]\(#,##0\)</c:formatCode>
                <c:ptCount val="31"/>
                <c:pt idx="0">
                  <c:v>39</c:v>
                </c:pt>
                <c:pt idx="1">
                  <c:v>33</c:v>
                </c:pt>
                <c:pt idx="2">
                  <c:v>79</c:v>
                </c:pt>
                <c:pt idx="3">
                  <c:v>149</c:v>
                </c:pt>
                <c:pt idx="4">
                  <c:v>364</c:v>
                </c:pt>
                <c:pt idx="5">
                  <c:v>788</c:v>
                </c:pt>
                <c:pt idx="6">
                  <c:v>1569</c:v>
                </c:pt>
                <c:pt idx="7">
                  <c:v>2895</c:v>
                </c:pt>
                <c:pt idx="8">
                  <c:v>4965</c:v>
                </c:pt>
                <c:pt idx="9">
                  <c:v>7731</c:v>
                </c:pt>
                <c:pt idx="10">
                  <c:v>10721</c:v>
                </c:pt>
                <c:pt idx="11">
                  <c:v>13829</c:v>
                </c:pt>
                <c:pt idx="12">
                  <c:v>16744</c:v>
                </c:pt>
                <c:pt idx="13">
                  <c:v>19951</c:v>
                </c:pt>
                <c:pt idx="14">
                  <c:v>23392</c:v>
                </c:pt>
                <c:pt idx="15">
                  <c:v>25809</c:v>
                </c:pt>
                <c:pt idx="16">
                  <c:v>27594</c:v>
                </c:pt>
                <c:pt idx="17">
                  <c:v>31095</c:v>
                </c:pt>
                <c:pt idx="18">
                  <c:v>34081</c:v>
                </c:pt>
                <c:pt idx="19">
                  <c:v>38618</c:v>
                </c:pt>
                <c:pt idx="20">
                  <c:v>38698</c:v>
                </c:pt>
                <c:pt idx="21">
                  <c:v>37365</c:v>
                </c:pt>
                <c:pt idx="22">
                  <c:v>36600</c:v>
                </c:pt>
                <c:pt idx="23">
                  <c:v>28253</c:v>
                </c:pt>
                <c:pt idx="24">
                  <c:v>20255</c:v>
                </c:pt>
                <c:pt idx="25">
                  <c:v>12836</c:v>
                </c:pt>
                <c:pt idx="26">
                  <c:v>7147</c:v>
                </c:pt>
                <c:pt idx="27">
                  <c:v>3275</c:v>
                </c:pt>
                <c:pt idx="28">
                  <c:v>1799</c:v>
                </c:pt>
                <c:pt idx="29">
                  <c:v>973</c:v>
                </c:pt>
                <c:pt idx="30">
                  <c:v>563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68-0C43-A6D0-1262D1D96ABA}"/>
            </c:ext>
          </c:extLst>
        </c:ser>
        <c:ser>
          <c:idx val="1"/>
          <c:order val="1"/>
          <c:tx>
            <c:strRef>
              <c:f>'年別　年齢別'!$BA$3</c:f>
              <c:strCache>
                <c:ptCount val="1"/>
                <c:pt idx="0">
                  <c:v>移植周期数 251,279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年齢別'!$BA$4:$BA$34</c:f>
              <c:numCache>
                <c:formatCode>#,##0_);[Red]\(#,##0\)</c:formatCode>
                <c:ptCount val="31"/>
                <c:pt idx="0">
                  <c:v>10</c:v>
                </c:pt>
                <c:pt idx="1">
                  <c:v>12</c:v>
                </c:pt>
                <c:pt idx="2">
                  <c:v>37</c:v>
                </c:pt>
                <c:pt idx="3">
                  <c:v>86</c:v>
                </c:pt>
                <c:pt idx="4">
                  <c:v>199</c:v>
                </c:pt>
                <c:pt idx="5">
                  <c:v>468</c:v>
                </c:pt>
                <c:pt idx="6">
                  <c:v>918</c:v>
                </c:pt>
                <c:pt idx="7">
                  <c:v>1762</c:v>
                </c:pt>
                <c:pt idx="8">
                  <c:v>3026</c:v>
                </c:pt>
                <c:pt idx="9">
                  <c:v>4792</c:v>
                </c:pt>
                <c:pt idx="10">
                  <c:v>6754</c:v>
                </c:pt>
                <c:pt idx="11">
                  <c:v>8843</c:v>
                </c:pt>
                <c:pt idx="12">
                  <c:v>10678</c:v>
                </c:pt>
                <c:pt idx="13">
                  <c:v>12671</c:v>
                </c:pt>
                <c:pt idx="14">
                  <c:v>14806</c:v>
                </c:pt>
                <c:pt idx="15">
                  <c:v>16210</c:v>
                </c:pt>
                <c:pt idx="16">
                  <c:v>17184</c:v>
                </c:pt>
                <c:pt idx="17">
                  <c:v>19156</c:v>
                </c:pt>
                <c:pt idx="18">
                  <c:v>20484</c:v>
                </c:pt>
                <c:pt idx="19">
                  <c:v>22400</c:v>
                </c:pt>
                <c:pt idx="20">
                  <c:v>21604</c:v>
                </c:pt>
                <c:pt idx="21">
                  <c:v>19672</c:v>
                </c:pt>
                <c:pt idx="22">
                  <c:v>17946</c:v>
                </c:pt>
                <c:pt idx="23">
                  <c:v>13138</c:v>
                </c:pt>
                <c:pt idx="24">
                  <c:v>8667</c:v>
                </c:pt>
                <c:pt idx="25">
                  <c:v>4956</c:v>
                </c:pt>
                <c:pt idx="26">
                  <c:v>2634</c:v>
                </c:pt>
                <c:pt idx="27">
                  <c:v>1093</c:v>
                </c:pt>
                <c:pt idx="28">
                  <c:v>556</c:v>
                </c:pt>
                <c:pt idx="29">
                  <c:v>317</c:v>
                </c:pt>
                <c:pt idx="30">
                  <c:v>200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68-0C43-A6D0-1262D1D96ABA}"/>
            </c:ext>
          </c:extLst>
        </c:ser>
        <c:ser>
          <c:idx val="2"/>
          <c:order val="2"/>
          <c:tx>
            <c:strRef>
              <c:f>'年別　年齢別'!$BB$3</c:f>
              <c:strCache>
                <c:ptCount val="1"/>
                <c:pt idx="0">
                  <c:v>妊娠周期数 79,194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年齢別'!$BB$4:$BB$34</c:f>
              <c:numCache>
                <c:formatCode>#,##0_);[Red]\(#,##0\)</c:formatCode>
                <c:ptCount val="31"/>
                <c:pt idx="0">
                  <c:v>3</c:v>
                </c:pt>
                <c:pt idx="1">
                  <c:v>5</c:v>
                </c:pt>
                <c:pt idx="2">
                  <c:v>25</c:v>
                </c:pt>
                <c:pt idx="3">
                  <c:v>34</c:v>
                </c:pt>
                <c:pt idx="4">
                  <c:v>91</c:v>
                </c:pt>
                <c:pt idx="5">
                  <c:v>213</c:v>
                </c:pt>
                <c:pt idx="6">
                  <c:v>425</c:v>
                </c:pt>
                <c:pt idx="7">
                  <c:v>806</c:v>
                </c:pt>
                <c:pt idx="8">
                  <c:v>1396</c:v>
                </c:pt>
                <c:pt idx="9">
                  <c:v>2147</c:v>
                </c:pt>
                <c:pt idx="10">
                  <c:v>2990</c:v>
                </c:pt>
                <c:pt idx="11">
                  <c:v>3911</c:v>
                </c:pt>
                <c:pt idx="12">
                  <c:v>4620</c:v>
                </c:pt>
                <c:pt idx="13">
                  <c:v>5259</c:v>
                </c:pt>
                <c:pt idx="14">
                  <c:v>6055</c:v>
                </c:pt>
                <c:pt idx="15">
                  <c:v>6492</c:v>
                </c:pt>
                <c:pt idx="16">
                  <c:v>6583</c:v>
                </c:pt>
                <c:pt idx="17">
                  <c:v>6940</c:v>
                </c:pt>
                <c:pt idx="18">
                  <c:v>6867</c:v>
                </c:pt>
                <c:pt idx="19">
                  <c:v>6894</c:v>
                </c:pt>
                <c:pt idx="20">
                  <c:v>5872</c:v>
                </c:pt>
                <c:pt idx="21">
                  <c:v>4645</c:v>
                </c:pt>
                <c:pt idx="22">
                  <c:v>3394</c:v>
                </c:pt>
                <c:pt idx="23">
                  <c:v>1932</c:v>
                </c:pt>
                <c:pt idx="24">
                  <c:v>965</c:v>
                </c:pt>
                <c:pt idx="25">
                  <c:v>393</c:v>
                </c:pt>
                <c:pt idx="26">
                  <c:v>165</c:v>
                </c:pt>
                <c:pt idx="27">
                  <c:v>39</c:v>
                </c:pt>
                <c:pt idx="28">
                  <c:v>15</c:v>
                </c:pt>
                <c:pt idx="29">
                  <c:v>14</c:v>
                </c:pt>
                <c:pt idx="30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68-0C43-A6D0-1262D1D96ABA}"/>
            </c:ext>
          </c:extLst>
        </c:ser>
        <c:ser>
          <c:idx val="3"/>
          <c:order val="3"/>
          <c:tx>
            <c:strRef>
              <c:f>'年別　年齢別'!$BC$3</c:f>
              <c:strCache>
                <c:ptCount val="1"/>
                <c:pt idx="0">
                  <c:v>生産周期数 54,997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年齢別'!$BC$4:$BC$34</c:f>
              <c:numCache>
                <c:formatCode>General</c:formatCode>
                <c:ptCount val="31"/>
                <c:pt idx="0">
                  <c:v>2</c:v>
                </c:pt>
                <c:pt idx="1">
                  <c:v>4</c:v>
                </c:pt>
                <c:pt idx="2">
                  <c:v>19</c:v>
                </c:pt>
                <c:pt idx="3">
                  <c:v>24</c:v>
                </c:pt>
                <c:pt idx="4">
                  <c:v>77</c:v>
                </c:pt>
                <c:pt idx="5">
                  <c:v>157</c:v>
                </c:pt>
                <c:pt idx="6">
                  <c:v>339</c:v>
                </c:pt>
                <c:pt idx="7">
                  <c:v>623</c:v>
                </c:pt>
                <c:pt idx="8">
                  <c:v>1070</c:v>
                </c:pt>
                <c:pt idx="9">
                  <c:v>1671</c:v>
                </c:pt>
                <c:pt idx="10">
                  <c:v>2352</c:v>
                </c:pt>
                <c:pt idx="11">
                  <c:v>3065</c:v>
                </c:pt>
                <c:pt idx="12">
                  <c:v>3596</c:v>
                </c:pt>
                <c:pt idx="13">
                  <c:v>3988</c:v>
                </c:pt>
                <c:pt idx="14">
                  <c:v>4611</c:v>
                </c:pt>
                <c:pt idx="15">
                  <c:v>4869</c:v>
                </c:pt>
                <c:pt idx="16">
                  <c:v>4867</c:v>
                </c:pt>
                <c:pt idx="17">
                  <c:v>5000</c:v>
                </c:pt>
                <c:pt idx="18">
                  <c:v>4778</c:v>
                </c:pt>
                <c:pt idx="19">
                  <c:v>4440</c:v>
                </c:pt>
                <c:pt idx="20">
                  <c:v>3603</c:v>
                </c:pt>
                <c:pt idx="21">
                  <c:v>2626</c:v>
                </c:pt>
                <c:pt idx="22">
                  <c:v>1763</c:v>
                </c:pt>
                <c:pt idx="23">
                  <c:v>881</c:v>
                </c:pt>
                <c:pt idx="24">
                  <c:v>371</c:v>
                </c:pt>
                <c:pt idx="25">
                  <c:v>130</c:v>
                </c:pt>
                <c:pt idx="26">
                  <c:v>54</c:v>
                </c:pt>
                <c:pt idx="27">
                  <c:v>8</c:v>
                </c:pt>
                <c:pt idx="28">
                  <c:v>5</c:v>
                </c:pt>
                <c:pt idx="29">
                  <c:v>3</c:v>
                </c:pt>
                <c:pt idx="3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68-0C43-A6D0-1262D1D96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910464"/>
        <c:axId val="908965296"/>
      </c:lineChart>
      <c:catAx>
        <c:axId val="90891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en-US" b="0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8965296"/>
        <c:crosses val="autoZero"/>
        <c:auto val="1"/>
        <c:lblAlgn val="ctr"/>
        <c:lblOffset val="100"/>
        <c:noMultiLvlLbl val="0"/>
      </c:catAx>
      <c:valAx>
        <c:axId val="908965296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b="0"/>
                </a:pPr>
                <a:r>
                  <a:rPr lang="ja-JP" altLang="en-US" b="0"/>
                  <a:t>周期数</a:t>
                </a:r>
              </a:p>
            </c:rich>
          </c:tx>
          <c:overlay val="0"/>
        </c:title>
        <c:numFmt formatCode="#,##0_);[Red]\(#,##0\)" sourceLinked="1"/>
        <c:majorTickMark val="out"/>
        <c:minorTickMark val="none"/>
        <c:tickLblPos val="nextTo"/>
        <c:crossAx val="9089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6235294486547223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952879028617322E-2"/>
          <c:y val="3.2745591939546598E-2"/>
          <c:w val="0.89046816095121384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年齢別'!$DF$3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年齢別'!$DF$10:$DF$32</c:f>
              <c:numCache>
                <c:formatCode>0%</c:formatCode>
                <c:ptCount val="23"/>
                <c:pt idx="0">
                  <c:v>0.46296296296296297</c:v>
                </c:pt>
                <c:pt idx="1">
                  <c:v>0.45743473325766176</c:v>
                </c:pt>
                <c:pt idx="2">
                  <c:v>0.46133509583608723</c:v>
                </c:pt>
                <c:pt idx="3">
                  <c:v>0.44803839732888145</c:v>
                </c:pt>
                <c:pt idx="4">
                  <c:v>0.44270062185371634</c:v>
                </c:pt>
                <c:pt idx="5">
                  <c:v>0.44227072260545064</c:v>
                </c:pt>
                <c:pt idx="6">
                  <c:v>0.43266529312605356</c:v>
                </c:pt>
                <c:pt idx="7">
                  <c:v>0.4150422223976008</c:v>
                </c:pt>
                <c:pt idx="8">
                  <c:v>0.40895582871808728</c:v>
                </c:pt>
                <c:pt idx="9">
                  <c:v>0.40049352251696485</c:v>
                </c:pt>
                <c:pt idx="10">
                  <c:v>0.38308891992551208</c:v>
                </c:pt>
                <c:pt idx="11">
                  <c:v>0.36228857799122988</c:v>
                </c:pt>
                <c:pt idx="12">
                  <c:v>0.33523725834797891</c:v>
                </c:pt>
                <c:pt idx="13">
                  <c:v>0.30776785714285715</c:v>
                </c:pt>
                <c:pt idx="14">
                  <c:v>0.27180151823736343</c:v>
                </c:pt>
                <c:pt idx="15">
                  <c:v>0.23612240748271654</c:v>
                </c:pt>
                <c:pt idx="16">
                  <c:v>0.18912292432854119</c:v>
                </c:pt>
                <c:pt idx="17">
                  <c:v>0.14705434617141117</c:v>
                </c:pt>
                <c:pt idx="18">
                  <c:v>0.11134187146648206</c:v>
                </c:pt>
                <c:pt idx="19">
                  <c:v>7.9297820823244547E-2</c:v>
                </c:pt>
                <c:pt idx="20">
                  <c:v>6.2642369020501146E-2</c:v>
                </c:pt>
                <c:pt idx="21">
                  <c:v>3.5681610247026534E-2</c:v>
                </c:pt>
                <c:pt idx="22">
                  <c:v>2.6978417266187049E-2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C9-8248-8F81-3D83FF786FA2}"/>
            </c:ext>
          </c:extLst>
        </c:ser>
        <c:ser>
          <c:idx val="1"/>
          <c:order val="1"/>
          <c:tx>
            <c:strRef>
              <c:f>'年別　年齢別'!$DG$3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年齢別'!$DG$10:$DG$32</c:f>
              <c:numCache>
                <c:formatCode>0%</c:formatCode>
                <c:ptCount val="23"/>
                <c:pt idx="0">
                  <c:v>0.27087316762268959</c:v>
                </c:pt>
                <c:pt idx="1">
                  <c:v>0.27841105354058721</c:v>
                </c:pt>
                <c:pt idx="2">
                  <c:v>0.28116817724068477</c:v>
                </c:pt>
                <c:pt idx="3">
                  <c:v>0.27771310309145003</c:v>
                </c:pt>
                <c:pt idx="4">
                  <c:v>0.27889189441283463</c:v>
                </c:pt>
                <c:pt idx="5">
                  <c:v>0.28281148311519272</c:v>
                </c:pt>
                <c:pt idx="6">
                  <c:v>0.27591973244147155</c:v>
                </c:pt>
                <c:pt idx="7">
                  <c:v>0.26359580973384794</c:v>
                </c:pt>
                <c:pt idx="8">
                  <c:v>0.25884917920656636</c:v>
                </c:pt>
                <c:pt idx="9">
                  <c:v>0.25154016040915961</c:v>
                </c:pt>
                <c:pt idx="10">
                  <c:v>0.23856635500471116</c:v>
                </c:pt>
                <c:pt idx="11">
                  <c:v>0.22318700755748513</c:v>
                </c:pt>
                <c:pt idx="12">
                  <c:v>0.20149056659135589</c:v>
                </c:pt>
                <c:pt idx="13">
                  <c:v>0.17851778963177792</c:v>
                </c:pt>
                <c:pt idx="14">
                  <c:v>0.15173910796423587</c:v>
                </c:pt>
                <c:pt idx="15">
                  <c:v>0.12431419777866988</c:v>
                </c:pt>
                <c:pt idx="16">
                  <c:v>9.273224043715847E-2</c:v>
                </c:pt>
                <c:pt idx="17">
                  <c:v>6.8382118713057022E-2</c:v>
                </c:pt>
                <c:pt idx="18">
                  <c:v>4.7642557393236237E-2</c:v>
                </c:pt>
                <c:pt idx="19">
                  <c:v>3.0617014646307259E-2</c:v>
                </c:pt>
                <c:pt idx="20">
                  <c:v>2.3086609766335524E-2</c:v>
                </c:pt>
                <c:pt idx="21">
                  <c:v>1.1908396946564885E-2</c:v>
                </c:pt>
                <c:pt idx="22">
                  <c:v>8.337965536409116E-3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C9-8248-8F81-3D83FF786FA2}"/>
            </c:ext>
          </c:extLst>
        </c:ser>
        <c:ser>
          <c:idx val="2"/>
          <c:order val="2"/>
          <c:tx>
            <c:strRef>
              <c:f>'年別　年齢別'!$DH$3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年齢別'!$DH$10:$DH$32</c:f>
              <c:numCache>
                <c:formatCode>0%</c:formatCode>
                <c:ptCount val="23"/>
                <c:pt idx="0">
                  <c:v>0.21606118546845124</c:v>
                </c:pt>
                <c:pt idx="1">
                  <c:v>0.21519861830742659</c:v>
                </c:pt>
                <c:pt idx="2">
                  <c:v>0.21550855991943604</c:v>
                </c:pt>
                <c:pt idx="3">
                  <c:v>0.21614280170741171</c:v>
                </c:pt>
                <c:pt idx="4">
                  <c:v>0.21938252028728664</c:v>
                </c:pt>
                <c:pt idx="5">
                  <c:v>0.22163569310868464</c:v>
                </c:pt>
                <c:pt idx="6">
                  <c:v>0.21476349737219302</c:v>
                </c:pt>
                <c:pt idx="7">
                  <c:v>0.19988972983810335</c:v>
                </c:pt>
                <c:pt idx="8">
                  <c:v>0.19711867305061559</c:v>
                </c:pt>
                <c:pt idx="9">
                  <c:v>0.18865512030686971</c:v>
                </c:pt>
                <c:pt idx="10">
                  <c:v>0.17637892295426541</c:v>
                </c:pt>
                <c:pt idx="11">
                  <c:v>0.16079755587715067</c:v>
                </c:pt>
                <c:pt idx="12">
                  <c:v>0.14019541680115019</c:v>
                </c:pt>
                <c:pt idx="13">
                  <c:v>0.11497229271324252</c:v>
                </c:pt>
                <c:pt idx="14">
                  <c:v>9.3105586852033698E-2</c:v>
                </c:pt>
                <c:pt idx="15">
                  <c:v>7.0279673491235109E-2</c:v>
                </c:pt>
                <c:pt idx="16">
                  <c:v>4.8169398907103825E-2</c:v>
                </c:pt>
                <c:pt idx="17">
                  <c:v>3.1182529288925068E-2</c:v>
                </c:pt>
                <c:pt idx="18">
                  <c:v>1.8316465070352998E-2</c:v>
                </c:pt>
                <c:pt idx="19">
                  <c:v>1.0127765659083826E-2</c:v>
                </c:pt>
                <c:pt idx="20">
                  <c:v>7.5556177417098087E-3</c:v>
                </c:pt>
                <c:pt idx="21">
                  <c:v>2.4427480916030535E-3</c:v>
                </c:pt>
                <c:pt idx="22">
                  <c:v>2.7793218454697055E-3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C9-8248-8F81-3D83FF786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年齢別'!$DI$3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年齢別'!$DI$10:$DI$32</c:f>
              <c:numCache>
                <c:formatCode>0%</c:formatCode>
                <c:ptCount val="23"/>
                <c:pt idx="0">
                  <c:v>0.15294117647058825</c:v>
                </c:pt>
                <c:pt idx="1">
                  <c:v>0.16625310173697269</c:v>
                </c:pt>
                <c:pt idx="2">
                  <c:v>0.17335243553008595</c:v>
                </c:pt>
                <c:pt idx="3">
                  <c:v>0.17279925477410341</c:v>
                </c:pt>
                <c:pt idx="4">
                  <c:v>0.1665551839464883</c:v>
                </c:pt>
                <c:pt idx="5">
                  <c:v>0.17207875223727948</c:v>
                </c:pt>
                <c:pt idx="6">
                  <c:v>0.17034632034632036</c:v>
                </c:pt>
                <c:pt idx="7">
                  <c:v>0.19376307282753374</c:v>
                </c:pt>
                <c:pt idx="8">
                  <c:v>0.19355904211395542</c:v>
                </c:pt>
                <c:pt idx="9">
                  <c:v>0.20348120764017252</c:v>
                </c:pt>
                <c:pt idx="10">
                  <c:v>0.21631475011392981</c:v>
                </c:pt>
                <c:pt idx="11">
                  <c:v>0.23227665706051873</c:v>
                </c:pt>
                <c:pt idx="12">
                  <c:v>0.25658948594728409</c:v>
                </c:pt>
                <c:pt idx="13">
                  <c:v>0.30620829706991587</c:v>
                </c:pt>
                <c:pt idx="14">
                  <c:v>0.33600136239782014</c:v>
                </c:pt>
                <c:pt idx="15">
                  <c:v>0.3916038751345533</c:v>
                </c:pt>
                <c:pt idx="16">
                  <c:v>0.43193871538008249</c:v>
                </c:pt>
                <c:pt idx="17">
                  <c:v>0.49275362318840582</c:v>
                </c:pt>
                <c:pt idx="18">
                  <c:v>0.57512953367875652</c:v>
                </c:pt>
                <c:pt idx="19">
                  <c:v>0.62595419847328249</c:v>
                </c:pt>
                <c:pt idx="20">
                  <c:v>0.64848484848484844</c:v>
                </c:pt>
                <c:pt idx="21">
                  <c:v>0.76923076923076927</c:v>
                </c:pt>
                <c:pt idx="22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4C9-8248-8F81-3D83FF786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8.4754901937628732E-2"/>
          <c:w val="0.15323224261771701"/>
          <c:h val="0.2023467343660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974472476122907E-2"/>
          <c:y val="3.2745591939546598E-2"/>
          <c:w val="0.91131700681867478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年齢別'!$DF$3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年齢別'!$DF$10:$DF$32</c:f>
              <c:numCache>
                <c:formatCode>0%</c:formatCode>
                <c:ptCount val="23"/>
                <c:pt idx="0">
                  <c:v>0.46296296296296297</c:v>
                </c:pt>
                <c:pt idx="1">
                  <c:v>0.45743473325766176</c:v>
                </c:pt>
                <c:pt idx="2">
                  <c:v>0.46133509583608723</c:v>
                </c:pt>
                <c:pt idx="3">
                  <c:v>0.44803839732888145</c:v>
                </c:pt>
                <c:pt idx="4">
                  <c:v>0.44270062185371634</c:v>
                </c:pt>
                <c:pt idx="5">
                  <c:v>0.44227072260545064</c:v>
                </c:pt>
                <c:pt idx="6">
                  <c:v>0.43266529312605356</c:v>
                </c:pt>
                <c:pt idx="7">
                  <c:v>0.4150422223976008</c:v>
                </c:pt>
                <c:pt idx="8">
                  <c:v>0.40895582871808728</c:v>
                </c:pt>
                <c:pt idx="9">
                  <c:v>0.40049352251696485</c:v>
                </c:pt>
                <c:pt idx="10">
                  <c:v>0.38308891992551208</c:v>
                </c:pt>
                <c:pt idx="11">
                  <c:v>0.36228857799122988</c:v>
                </c:pt>
                <c:pt idx="12">
                  <c:v>0.33523725834797891</c:v>
                </c:pt>
                <c:pt idx="13">
                  <c:v>0.30776785714285715</c:v>
                </c:pt>
                <c:pt idx="14">
                  <c:v>0.27180151823736343</c:v>
                </c:pt>
                <c:pt idx="15">
                  <c:v>0.23612240748271654</c:v>
                </c:pt>
                <c:pt idx="16">
                  <c:v>0.18912292432854119</c:v>
                </c:pt>
                <c:pt idx="17">
                  <c:v>0.14705434617141117</c:v>
                </c:pt>
                <c:pt idx="18">
                  <c:v>0.11134187146648206</c:v>
                </c:pt>
                <c:pt idx="19">
                  <c:v>7.9297820823244547E-2</c:v>
                </c:pt>
                <c:pt idx="20">
                  <c:v>6.2642369020501146E-2</c:v>
                </c:pt>
                <c:pt idx="21">
                  <c:v>3.5681610247026534E-2</c:v>
                </c:pt>
                <c:pt idx="22">
                  <c:v>2.6978417266187049E-2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51-4D49-BC59-40C95D4DD068}"/>
            </c:ext>
          </c:extLst>
        </c:ser>
        <c:ser>
          <c:idx val="1"/>
          <c:order val="1"/>
          <c:tx>
            <c:strRef>
              <c:f>'年別　年齢別'!$DG$3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年齢別'!$DG$10:$DG$32</c:f>
              <c:numCache>
                <c:formatCode>0%</c:formatCode>
                <c:ptCount val="23"/>
                <c:pt idx="0">
                  <c:v>0.27087316762268959</c:v>
                </c:pt>
                <c:pt idx="1">
                  <c:v>0.27841105354058721</c:v>
                </c:pt>
                <c:pt idx="2">
                  <c:v>0.28116817724068477</c:v>
                </c:pt>
                <c:pt idx="3">
                  <c:v>0.27771310309145003</c:v>
                </c:pt>
                <c:pt idx="4">
                  <c:v>0.27889189441283463</c:v>
                </c:pt>
                <c:pt idx="5">
                  <c:v>0.28281148311519272</c:v>
                </c:pt>
                <c:pt idx="6">
                  <c:v>0.27591973244147155</c:v>
                </c:pt>
                <c:pt idx="7">
                  <c:v>0.26359580973384794</c:v>
                </c:pt>
                <c:pt idx="8">
                  <c:v>0.25884917920656636</c:v>
                </c:pt>
                <c:pt idx="9">
                  <c:v>0.25154016040915961</c:v>
                </c:pt>
                <c:pt idx="10">
                  <c:v>0.23856635500471116</c:v>
                </c:pt>
                <c:pt idx="11">
                  <c:v>0.22318700755748513</c:v>
                </c:pt>
                <c:pt idx="12">
                  <c:v>0.20149056659135589</c:v>
                </c:pt>
                <c:pt idx="13">
                  <c:v>0.17851778963177792</c:v>
                </c:pt>
                <c:pt idx="14">
                  <c:v>0.15173910796423587</c:v>
                </c:pt>
                <c:pt idx="15">
                  <c:v>0.12431419777866988</c:v>
                </c:pt>
                <c:pt idx="16">
                  <c:v>9.273224043715847E-2</c:v>
                </c:pt>
                <c:pt idx="17">
                  <c:v>6.8382118713057022E-2</c:v>
                </c:pt>
                <c:pt idx="18">
                  <c:v>4.7642557393236237E-2</c:v>
                </c:pt>
                <c:pt idx="19">
                  <c:v>3.0617014646307259E-2</c:v>
                </c:pt>
                <c:pt idx="20">
                  <c:v>2.3086609766335524E-2</c:v>
                </c:pt>
                <c:pt idx="21">
                  <c:v>1.1908396946564885E-2</c:v>
                </c:pt>
                <c:pt idx="22">
                  <c:v>8.337965536409116E-3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51-4D49-BC59-40C95D4DD068}"/>
            </c:ext>
          </c:extLst>
        </c:ser>
        <c:ser>
          <c:idx val="2"/>
          <c:order val="2"/>
          <c:tx>
            <c:strRef>
              <c:f>'年別　年齢別'!$DH$3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年齢別'!$DH$10:$DH$32</c:f>
              <c:numCache>
                <c:formatCode>0%</c:formatCode>
                <c:ptCount val="23"/>
                <c:pt idx="0">
                  <c:v>0.21606118546845124</c:v>
                </c:pt>
                <c:pt idx="1">
                  <c:v>0.21519861830742659</c:v>
                </c:pt>
                <c:pt idx="2">
                  <c:v>0.21550855991943604</c:v>
                </c:pt>
                <c:pt idx="3">
                  <c:v>0.21614280170741171</c:v>
                </c:pt>
                <c:pt idx="4">
                  <c:v>0.21938252028728664</c:v>
                </c:pt>
                <c:pt idx="5">
                  <c:v>0.22163569310868464</c:v>
                </c:pt>
                <c:pt idx="6">
                  <c:v>0.21476349737219302</c:v>
                </c:pt>
                <c:pt idx="7">
                  <c:v>0.19988972983810335</c:v>
                </c:pt>
                <c:pt idx="8">
                  <c:v>0.19711867305061559</c:v>
                </c:pt>
                <c:pt idx="9">
                  <c:v>0.18865512030686971</c:v>
                </c:pt>
                <c:pt idx="10">
                  <c:v>0.17637892295426541</c:v>
                </c:pt>
                <c:pt idx="11">
                  <c:v>0.16079755587715067</c:v>
                </c:pt>
                <c:pt idx="12">
                  <c:v>0.14019541680115019</c:v>
                </c:pt>
                <c:pt idx="13">
                  <c:v>0.11497229271324252</c:v>
                </c:pt>
                <c:pt idx="14">
                  <c:v>9.3105586852033698E-2</c:v>
                </c:pt>
                <c:pt idx="15">
                  <c:v>7.0279673491235109E-2</c:v>
                </c:pt>
                <c:pt idx="16">
                  <c:v>4.8169398907103825E-2</c:v>
                </c:pt>
                <c:pt idx="17">
                  <c:v>3.1182529288925068E-2</c:v>
                </c:pt>
                <c:pt idx="18">
                  <c:v>1.8316465070352998E-2</c:v>
                </c:pt>
                <c:pt idx="19">
                  <c:v>1.0127765659083826E-2</c:v>
                </c:pt>
                <c:pt idx="20">
                  <c:v>7.5556177417098087E-3</c:v>
                </c:pt>
                <c:pt idx="21">
                  <c:v>2.4427480916030535E-3</c:v>
                </c:pt>
                <c:pt idx="22">
                  <c:v>2.7793218454697055E-3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51-4D49-BC59-40C95D4DD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年齢別'!$DI$3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年齢別'!$BQ$10:$BQ$32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年齢別'!$DI$10:$DI$32</c:f>
              <c:numCache>
                <c:formatCode>0%</c:formatCode>
                <c:ptCount val="23"/>
                <c:pt idx="0">
                  <c:v>0.15294117647058825</c:v>
                </c:pt>
                <c:pt idx="1">
                  <c:v>0.16625310173697269</c:v>
                </c:pt>
                <c:pt idx="2">
                  <c:v>0.17335243553008595</c:v>
                </c:pt>
                <c:pt idx="3">
                  <c:v>0.17279925477410341</c:v>
                </c:pt>
                <c:pt idx="4">
                  <c:v>0.1665551839464883</c:v>
                </c:pt>
                <c:pt idx="5">
                  <c:v>0.17207875223727948</c:v>
                </c:pt>
                <c:pt idx="6">
                  <c:v>0.17034632034632036</c:v>
                </c:pt>
                <c:pt idx="7">
                  <c:v>0.19376307282753374</c:v>
                </c:pt>
                <c:pt idx="8">
                  <c:v>0.19355904211395542</c:v>
                </c:pt>
                <c:pt idx="9">
                  <c:v>0.20348120764017252</c:v>
                </c:pt>
                <c:pt idx="10">
                  <c:v>0.21631475011392981</c:v>
                </c:pt>
                <c:pt idx="11">
                  <c:v>0.23227665706051873</c:v>
                </c:pt>
                <c:pt idx="12">
                  <c:v>0.25658948594728409</c:v>
                </c:pt>
                <c:pt idx="13">
                  <c:v>0.30620829706991587</c:v>
                </c:pt>
                <c:pt idx="14">
                  <c:v>0.33600136239782014</c:v>
                </c:pt>
                <c:pt idx="15">
                  <c:v>0.3916038751345533</c:v>
                </c:pt>
                <c:pt idx="16">
                  <c:v>0.43193871538008249</c:v>
                </c:pt>
                <c:pt idx="17">
                  <c:v>0.49275362318840582</c:v>
                </c:pt>
                <c:pt idx="18">
                  <c:v>0.57512953367875652</c:v>
                </c:pt>
                <c:pt idx="19">
                  <c:v>0.62595419847328249</c:v>
                </c:pt>
                <c:pt idx="20">
                  <c:v>0.64848484848484844</c:v>
                </c:pt>
                <c:pt idx="21">
                  <c:v>0.76923076923076927</c:v>
                </c:pt>
                <c:pt idx="22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651-4D49-BC59-40C95D4DD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8.4754901937628732E-2"/>
          <c:w val="0.15323224261771701"/>
          <c:h val="0.2023467343660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655074365704"/>
          <c:y val="6.0185185185185203E-2"/>
          <c:w val="0.84009230096237997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周期数・数字'!$BP$2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周期数・数字'!$BO$7:$BO$35</c:f>
              <c:numCache>
                <c:formatCode>General</c:formatCod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numCache>
            </c:numRef>
          </c:cat>
          <c:val>
            <c:numRef>
              <c:f>'年別　周期数・数字'!$BP$7:$BP$35</c:f>
              <c:numCache>
                <c:formatCode>0.0%</c:formatCode>
                <c:ptCount val="29"/>
                <c:pt idx="0">
                  <c:v>0.19541778975741239</c:v>
                </c:pt>
                <c:pt idx="1">
                  <c:v>0.21973512404402165</c:v>
                </c:pt>
                <c:pt idx="2">
                  <c:v>0.23781423344742122</c:v>
                </c:pt>
                <c:pt idx="3">
                  <c:v>0.21481133552528572</c:v>
                </c:pt>
                <c:pt idx="4">
                  <c:v>0.23200285103349966</c:v>
                </c:pt>
                <c:pt idx="5">
                  <c:v>0.21171724258901947</c:v>
                </c:pt>
                <c:pt idx="6">
                  <c:v>0.22450895707364704</c:v>
                </c:pt>
                <c:pt idx="7">
                  <c:v>0.23250206037666737</c:v>
                </c:pt>
                <c:pt idx="8">
                  <c:v>0.23627794995261633</c:v>
                </c:pt>
                <c:pt idx="9">
                  <c:v>0.23769823711604293</c:v>
                </c:pt>
                <c:pt idx="10">
                  <c:v>0.25004886311811847</c:v>
                </c:pt>
                <c:pt idx="11">
                  <c:v>0.25416355407127478</c:v>
                </c:pt>
                <c:pt idx="12">
                  <c:v>0.26291985643451382</c:v>
                </c:pt>
                <c:pt idx="13">
                  <c:v>0.27583459787556902</c:v>
                </c:pt>
                <c:pt idx="14">
                  <c:v>0.28234329608440711</c:v>
                </c:pt>
                <c:pt idx="15">
                  <c:v>0.2762721051561759</c:v>
                </c:pt>
                <c:pt idx="16">
                  <c:v>0.28037135278514591</c:v>
                </c:pt>
                <c:pt idx="17">
                  <c:v>0.26494374404752297</c:v>
                </c:pt>
                <c:pt idx="18">
                  <c:v>0.24413748795374238</c:v>
                </c:pt>
                <c:pt idx="19">
                  <c:v>0.21894915734315254</c:v>
                </c:pt>
                <c:pt idx="20">
                  <c:v>0.22315852242412829</c:v>
                </c:pt>
                <c:pt idx="21">
                  <c:v>0.21904820443474654</c:v>
                </c:pt>
                <c:pt idx="22">
                  <c:v>0.21323911780000612</c:v>
                </c:pt>
                <c:pt idx="23">
                  <c:v>0.20773659283627804</c:v>
                </c:pt>
                <c:pt idx="24">
                  <c:v>0.20814987239532209</c:v>
                </c:pt>
                <c:pt idx="25">
                  <c:v>0.21004578920265549</c:v>
                </c:pt>
                <c:pt idx="26">
                  <c:v>0.20848634953169926</c:v>
                </c:pt>
                <c:pt idx="27">
                  <c:v>0.20507930601423321</c:v>
                </c:pt>
                <c:pt idx="28">
                  <c:v>0.21426776740847092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52-4B4B-8958-917B2E769BF8}"/>
            </c:ext>
          </c:extLst>
        </c:ser>
        <c:ser>
          <c:idx val="1"/>
          <c:order val="1"/>
          <c:tx>
            <c:strRef>
              <c:f>'年別　周期数・数字'!$BQ$2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周期数・数字'!$BO$7:$BO$35</c:f>
              <c:numCache>
                <c:formatCode>General</c:formatCod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numCache>
            </c:numRef>
          </c:cat>
          <c:val>
            <c:numRef>
              <c:f>'年別　周期数・数字'!$BQ$7:$BQ$35</c:f>
              <c:numCache>
                <c:formatCode>0.0%</c:formatCode>
                <c:ptCount val="29"/>
                <c:pt idx="0">
                  <c:v>7.6086956521739135E-2</c:v>
                </c:pt>
                <c:pt idx="1">
                  <c:v>0.1111111111111111</c:v>
                </c:pt>
                <c:pt idx="2">
                  <c:v>0.16193181818181818</c:v>
                </c:pt>
                <c:pt idx="3">
                  <c:v>0.1490566037735849</c:v>
                </c:pt>
                <c:pt idx="4">
                  <c:v>0.1440536013400335</c:v>
                </c:pt>
                <c:pt idx="5">
                  <c:v>0.16097122302158273</c:v>
                </c:pt>
                <c:pt idx="6">
                  <c:v>0.22650771388499299</c:v>
                </c:pt>
                <c:pt idx="7">
                  <c:v>0.16778774289985052</c:v>
                </c:pt>
                <c:pt idx="8">
                  <c:v>0.21903993545784592</c:v>
                </c:pt>
                <c:pt idx="9">
                  <c:v>0.22870600549522438</c:v>
                </c:pt>
                <c:pt idx="10">
                  <c:v>0.24233399514670195</c:v>
                </c:pt>
                <c:pt idx="11">
                  <c:v>0.24815610120436934</c:v>
                </c:pt>
                <c:pt idx="12">
                  <c:v>0.25919380627787597</c:v>
                </c:pt>
                <c:pt idx="13">
                  <c:v>0.27735593220338983</c:v>
                </c:pt>
                <c:pt idx="14">
                  <c:v>0.31634841213111409</c:v>
                </c:pt>
                <c:pt idx="15">
                  <c:v>0.31201216005258403</c:v>
                </c:pt>
                <c:pt idx="16">
                  <c:v>0.32695724887634575</c:v>
                </c:pt>
                <c:pt idx="17">
                  <c:v>0.32960800201167889</c:v>
                </c:pt>
                <c:pt idx="18">
                  <c:v>0.3206282145481264</c:v>
                </c:pt>
                <c:pt idx="19">
                  <c:v>0.32165968785687094</c:v>
                </c:pt>
                <c:pt idx="20">
                  <c:v>0.32588025449080771</c:v>
                </c:pt>
                <c:pt idx="21">
                  <c:v>0.3369577263603788</c:v>
                </c:pt>
                <c:pt idx="22">
                  <c:v>0.3419363884424983</c:v>
                </c:pt>
                <c:pt idx="23">
                  <c:v>0.33675543459537671</c:v>
                </c:pt>
                <c:pt idx="24">
                  <c:v>0.32839515107653339</c:v>
                </c:pt>
                <c:pt idx="25">
                  <c:v>0.33429303038968466</c:v>
                </c:pt>
                <c:pt idx="26">
                  <c:v>0.33189192343604107</c:v>
                </c:pt>
                <c:pt idx="27">
                  <c:v>0.33323770665986657</c:v>
                </c:pt>
                <c:pt idx="28">
                  <c:v>0.34396422943908977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52-4B4B-8958-917B2E769BF8}"/>
            </c:ext>
          </c:extLst>
        </c:ser>
        <c:ser>
          <c:idx val="2"/>
          <c:order val="2"/>
          <c:tx>
            <c:strRef>
              <c:f>'年別　周期数・数字'!$BR$2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周期数・数字'!$BO$7:$BO$35</c:f>
              <c:numCache>
                <c:formatCode>General</c:formatCod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numCache>
            </c:numRef>
          </c:cat>
          <c:val>
            <c:numRef>
              <c:f>'年別　周期数・数字'!$BR$7:$BR$35</c:f>
              <c:numCache>
                <c:formatCode>0.0%</c:formatCode>
                <c:ptCount val="29"/>
                <c:pt idx="0">
                  <c:v>8.9460154241645246E-2</c:v>
                </c:pt>
                <c:pt idx="1">
                  <c:v>0.11186883343006385</c:v>
                </c:pt>
                <c:pt idx="2">
                  <c:v>0.12427936867970892</c:v>
                </c:pt>
                <c:pt idx="3">
                  <c:v>0.11635964659005602</c:v>
                </c:pt>
                <c:pt idx="4">
                  <c:v>0.12609687609687609</c:v>
                </c:pt>
                <c:pt idx="5">
                  <c:v>0.11759498842434972</c:v>
                </c:pt>
                <c:pt idx="6">
                  <c:v>0.12892615858717554</c:v>
                </c:pt>
                <c:pt idx="7">
                  <c:v>0.13708184331329731</c:v>
                </c:pt>
                <c:pt idx="8">
                  <c:v>0.13859347470759303</c:v>
                </c:pt>
                <c:pt idx="9">
                  <c:v>0.14877926678989525</c:v>
                </c:pt>
                <c:pt idx="10">
                  <c:v>0.1424611581920904</c:v>
                </c:pt>
                <c:pt idx="11">
                  <c:v>0.14619127125186263</c:v>
                </c:pt>
                <c:pt idx="12">
                  <c:v>0.14676938369781312</c:v>
                </c:pt>
                <c:pt idx="13">
                  <c:v>0.14558458446624897</c:v>
                </c:pt>
                <c:pt idx="14">
                  <c:v>0.14422432768686</c:v>
                </c:pt>
                <c:pt idx="15">
                  <c:v>0.12704721194947408</c:v>
                </c:pt>
                <c:pt idx="16">
                  <c:v>0.12288752489546816</c:v>
                </c:pt>
                <c:pt idx="17">
                  <c:v>0.10967188551822979</c:v>
                </c:pt>
                <c:pt idx="18">
                  <c:v>9.8722291300433043E-2</c:v>
                </c:pt>
                <c:pt idx="19">
                  <c:v>8.5325744446195048E-2</c:v>
                </c:pt>
                <c:pt idx="20">
                  <c:v>9.2571830343569472E-2</c:v>
                </c:pt>
                <c:pt idx="21">
                  <c:v>8.1953169617361502E-2</c:v>
                </c:pt>
                <c:pt idx="22">
                  <c:v>7.839992143640441E-2</c:v>
                </c:pt>
                <c:pt idx="23">
                  <c:v>7.0551971736300831E-2</c:v>
                </c:pt>
                <c:pt idx="24">
                  <c:v>6.8284386138479675E-2</c:v>
                </c:pt>
                <c:pt idx="25">
                  <c:v>7.0441783370543271E-2</c:v>
                </c:pt>
                <c:pt idx="26">
                  <c:v>6.7116099893730075E-2</c:v>
                </c:pt>
                <c:pt idx="27">
                  <c:v>6.2380809676892059E-2</c:v>
                </c:pt>
                <c:pt idx="28">
                  <c:v>6.2089414702297792E-2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52-4B4B-8958-917B2E769BF8}"/>
            </c:ext>
          </c:extLst>
        </c:ser>
        <c:ser>
          <c:idx val="3"/>
          <c:order val="3"/>
          <c:tx>
            <c:strRef>
              <c:f>'年別　周期数・数字'!$BS$2</c:f>
              <c:strCache>
                <c:ptCount val="1"/>
                <c:pt idx="0">
                  <c:v>多胎率</c:v>
                </c:pt>
              </c:strCache>
            </c:strRef>
          </c:tx>
          <c:marker>
            <c:symbol val="circle"/>
            <c:size val="7"/>
          </c:marker>
          <c:cat>
            <c:numRef>
              <c:f>'年別　周期数・数字'!$BO$7:$BO$35</c:f>
              <c:numCache>
                <c:formatCode>General</c:formatCode>
                <c:ptCount val="29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  <c:pt idx="28">
                  <c:v>2017</c:v>
                </c:pt>
              </c:numCache>
            </c:numRef>
          </c:cat>
          <c:val>
            <c:numRef>
              <c:f>'年別　周期数・数字'!$BS$7:$BS$35</c:f>
              <c:numCache>
                <c:formatCode>0.0%</c:formatCode>
                <c:ptCount val="29"/>
                <c:pt idx="0">
                  <c:v>0.13969335604770017</c:v>
                </c:pt>
                <c:pt idx="1">
                  <c:v>0.18326359832635983</c:v>
                </c:pt>
                <c:pt idx="2">
                  <c:v>0.13947876447876448</c:v>
                </c:pt>
                <c:pt idx="3">
                  <c:v>0.19270279844137442</c:v>
                </c:pt>
                <c:pt idx="4">
                  <c:v>0.18186372745490981</c:v>
                </c:pt>
                <c:pt idx="5">
                  <c:v>0.19113241461953265</c:v>
                </c:pt>
                <c:pt idx="6">
                  <c:v>0.19806379939692112</c:v>
                </c:pt>
                <c:pt idx="7">
                  <c:v>0.18881725762459708</c:v>
                </c:pt>
                <c:pt idx="8">
                  <c:v>0.1685578508389099</c:v>
                </c:pt>
                <c:pt idx="9">
                  <c:v>0.18243412797992473</c:v>
                </c:pt>
                <c:pt idx="10">
                  <c:v>0.16015169194865811</c:v>
                </c:pt>
                <c:pt idx="11">
                  <c:v>0.16467528816418331</c:v>
                </c:pt>
                <c:pt idx="12">
                  <c:v>0.17171332444613724</c:v>
                </c:pt>
                <c:pt idx="13">
                  <c:v>0.15947628246404807</c:v>
                </c:pt>
                <c:pt idx="14">
                  <c:v>0.15993105637955277</c:v>
                </c:pt>
                <c:pt idx="15">
                  <c:v>0.15102860010035124</c:v>
                </c:pt>
                <c:pt idx="16">
                  <c:v>0.14383457503421013</c:v>
                </c:pt>
                <c:pt idx="17">
                  <c:v>0.12137109638084435</c:v>
                </c:pt>
                <c:pt idx="18">
                  <c:v>0.11044059660552032</c:v>
                </c:pt>
                <c:pt idx="19">
                  <c:v>6.5793116176063482E-2</c:v>
                </c:pt>
                <c:pt idx="20">
                  <c:v>5.1206026123888131E-2</c:v>
                </c:pt>
                <c:pt idx="21">
                  <c:v>4.673727694118212E-2</c:v>
                </c:pt>
                <c:pt idx="22">
                  <c:v>4.132448590762762E-2</c:v>
                </c:pt>
                <c:pt idx="23">
                  <c:v>3.8042265049482847E-2</c:v>
                </c:pt>
                <c:pt idx="24">
                  <c:v>3.441463576598712E-2</c:v>
                </c:pt>
                <c:pt idx="25">
                  <c:v>3.1089406461307287E-2</c:v>
                </c:pt>
                <c:pt idx="26">
                  <c:v>3.1369259802893686E-2</c:v>
                </c:pt>
                <c:pt idx="27">
                  <c:v>3.1825839738864901E-2</c:v>
                </c:pt>
                <c:pt idx="28">
                  <c:v>3.1353385357476574E-2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452-4B4B-8958-917B2E769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855680"/>
        <c:axId val="881859072"/>
      </c:lineChart>
      <c:catAx>
        <c:axId val="881855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81859072"/>
        <c:crosses val="autoZero"/>
        <c:auto val="1"/>
        <c:lblAlgn val="ctr"/>
        <c:lblOffset val="100"/>
        <c:noMultiLvlLbl val="0"/>
      </c:catAx>
      <c:valAx>
        <c:axId val="881859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881855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3080708661417"/>
          <c:y val="9.66462525517644E-2"/>
          <c:w val="0.23988948070081917"/>
          <c:h val="0.1932645267868582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SET率!$B$2</c:f>
              <c:strCache>
                <c:ptCount val="1"/>
                <c:pt idx="0">
                  <c:v>2007新鮮SET率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SET率!$B$5:$B$35</c:f>
              <c:numCache>
                <c:formatCode>0%</c:formatCode>
                <c:ptCount val="31"/>
                <c:pt idx="0">
                  <c:v>0.34615384615384615</c:v>
                </c:pt>
                <c:pt idx="1">
                  <c:v>0.4576271186440678</c:v>
                </c:pt>
                <c:pt idx="2">
                  <c:v>0.46226415094339623</c:v>
                </c:pt>
                <c:pt idx="3">
                  <c:v>0.42424242424242425</c:v>
                </c:pt>
                <c:pt idx="4">
                  <c:v>0.49447513812154698</c:v>
                </c:pt>
                <c:pt idx="5">
                  <c:v>0.48615384615384616</c:v>
                </c:pt>
                <c:pt idx="6">
                  <c:v>0.4556830031282586</c:v>
                </c:pt>
                <c:pt idx="7">
                  <c:v>0.45605858854860187</c:v>
                </c:pt>
                <c:pt idx="8">
                  <c:v>0.44764150943396225</c:v>
                </c:pt>
                <c:pt idx="9">
                  <c:v>0.46106399383191982</c:v>
                </c:pt>
                <c:pt idx="10">
                  <c:v>0.47962474347698625</c:v>
                </c:pt>
                <c:pt idx="11">
                  <c:v>0.4644848484848485</c:v>
                </c:pt>
                <c:pt idx="12">
                  <c:v>0.44558697514995715</c:v>
                </c:pt>
                <c:pt idx="13">
                  <c:v>0.44133388225607245</c:v>
                </c:pt>
                <c:pt idx="14">
                  <c:v>0.44136676101900524</c:v>
                </c:pt>
                <c:pt idx="15">
                  <c:v>0.44978434996919286</c:v>
                </c:pt>
                <c:pt idx="16">
                  <c:v>0.44474116680361547</c:v>
                </c:pt>
                <c:pt idx="17">
                  <c:v>0.43984342810053562</c:v>
                </c:pt>
                <c:pt idx="18">
                  <c:v>0.43899521531100477</c:v>
                </c:pt>
                <c:pt idx="19">
                  <c:v>0.46361185983827491</c:v>
                </c:pt>
                <c:pt idx="20">
                  <c:v>0.47371675943104513</c:v>
                </c:pt>
                <c:pt idx="21">
                  <c:v>0.50807453416149073</c:v>
                </c:pt>
                <c:pt idx="22">
                  <c:v>0.57651245551601427</c:v>
                </c:pt>
                <c:pt idx="23">
                  <c:v>0.61305147058823528</c:v>
                </c:pt>
                <c:pt idx="24">
                  <c:v>0.68705035971223016</c:v>
                </c:pt>
                <c:pt idx="25">
                  <c:v>0.72491909385113273</c:v>
                </c:pt>
                <c:pt idx="26">
                  <c:v>0.71014492753623193</c:v>
                </c:pt>
                <c:pt idx="27">
                  <c:v>0.88461538461538458</c:v>
                </c:pt>
                <c:pt idx="28">
                  <c:v>0.84090909090909094</c:v>
                </c:pt>
                <c:pt idx="30">
                  <c:v>0.46527465467394796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3D-0F44-8491-1F5B80759C01}"/>
            </c:ext>
          </c:extLst>
        </c:ser>
        <c:ser>
          <c:idx val="1"/>
          <c:order val="1"/>
          <c:tx>
            <c:strRef>
              <c:f>SET率!$C$2</c:f>
              <c:strCache>
                <c:ptCount val="1"/>
                <c:pt idx="0">
                  <c:v>2008新鮮SET率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SET率!$C$5:$C$35</c:f>
              <c:numCache>
                <c:formatCode>0%</c:formatCode>
                <c:ptCount val="31"/>
                <c:pt idx="0">
                  <c:v>0.57894736842105265</c:v>
                </c:pt>
                <c:pt idx="1">
                  <c:v>0.61904761904761907</c:v>
                </c:pt>
                <c:pt idx="2">
                  <c:v>0.7558139534883721</c:v>
                </c:pt>
                <c:pt idx="3">
                  <c:v>0.74011299435028244</c:v>
                </c:pt>
                <c:pt idx="4">
                  <c:v>0.70262390670553931</c:v>
                </c:pt>
                <c:pt idx="5">
                  <c:v>0.69244288224956063</c:v>
                </c:pt>
                <c:pt idx="6">
                  <c:v>0.68895966029723987</c:v>
                </c:pt>
                <c:pt idx="7">
                  <c:v>0.68472222222222223</c:v>
                </c:pt>
                <c:pt idx="8">
                  <c:v>0.68110236220472442</c:v>
                </c:pt>
                <c:pt idx="9">
                  <c:v>0.6787807737397421</c:v>
                </c:pt>
                <c:pt idx="10">
                  <c:v>0.67249190938511327</c:v>
                </c:pt>
                <c:pt idx="11">
                  <c:v>0.65791567223548131</c:v>
                </c:pt>
                <c:pt idx="12">
                  <c:v>0.65232737701301569</c:v>
                </c:pt>
                <c:pt idx="13">
                  <c:v>0.59813265901575574</c:v>
                </c:pt>
                <c:pt idx="14">
                  <c:v>0.57393679282091303</c:v>
                </c:pt>
                <c:pt idx="15">
                  <c:v>0.57278481012658233</c:v>
                </c:pt>
                <c:pt idx="16">
                  <c:v>0.56520886448323204</c:v>
                </c:pt>
                <c:pt idx="17">
                  <c:v>0.54182101774225</c:v>
                </c:pt>
                <c:pt idx="18">
                  <c:v>0.51528104295789701</c:v>
                </c:pt>
                <c:pt idx="19">
                  <c:v>0.53801631149697449</c:v>
                </c:pt>
                <c:pt idx="20">
                  <c:v>0.54031702274293592</c:v>
                </c:pt>
                <c:pt idx="21">
                  <c:v>0.54273668072058256</c:v>
                </c:pt>
                <c:pt idx="22">
                  <c:v>0.60279647850854479</c:v>
                </c:pt>
                <c:pt idx="23">
                  <c:v>0.63731473408892769</c:v>
                </c:pt>
                <c:pt idx="24">
                  <c:v>0.69168026101141922</c:v>
                </c:pt>
                <c:pt idx="25">
                  <c:v>0.7667844522968198</c:v>
                </c:pt>
                <c:pt idx="26">
                  <c:v>0.84905660377358494</c:v>
                </c:pt>
                <c:pt idx="27">
                  <c:v>0.84285714285714286</c:v>
                </c:pt>
                <c:pt idx="28">
                  <c:v>0.90243902439024393</c:v>
                </c:pt>
                <c:pt idx="30">
                  <c:v>0.59825231079844787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3D-0F44-8491-1F5B80759C01}"/>
            </c:ext>
          </c:extLst>
        </c:ser>
        <c:ser>
          <c:idx val="2"/>
          <c:order val="2"/>
          <c:tx>
            <c:strRef>
              <c:f>SET率!$D$2</c:f>
              <c:strCache>
                <c:ptCount val="1"/>
                <c:pt idx="0">
                  <c:v>2009新鮮SET率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SET率!$D$5:$D$35</c:f>
              <c:numCache>
                <c:formatCode>0%</c:formatCode>
                <c:ptCount val="31"/>
                <c:pt idx="0">
                  <c:v>1</c:v>
                </c:pt>
                <c:pt idx="1">
                  <c:v>0.87878787878787878</c:v>
                </c:pt>
                <c:pt idx="2">
                  <c:v>0.86904761904761907</c:v>
                </c:pt>
                <c:pt idx="3">
                  <c:v>0.80722891566265065</c:v>
                </c:pt>
                <c:pt idx="4">
                  <c:v>0.77491961414791</c:v>
                </c:pt>
                <c:pt idx="5">
                  <c:v>0.78975265017667839</c:v>
                </c:pt>
                <c:pt idx="6">
                  <c:v>0.80739081746920494</c:v>
                </c:pt>
                <c:pt idx="7">
                  <c:v>0.81996974281391832</c:v>
                </c:pt>
                <c:pt idx="8">
                  <c:v>0.80172910662824204</c:v>
                </c:pt>
                <c:pt idx="9">
                  <c:v>0.78947368421052633</c:v>
                </c:pt>
                <c:pt idx="10">
                  <c:v>0.7717164697706741</c:v>
                </c:pt>
                <c:pt idx="11">
                  <c:v>0.78658363996603453</c:v>
                </c:pt>
                <c:pt idx="12">
                  <c:v>0.75923800780353456</c:v>
                </c:pt>
                <c:pt idx="13">
                  <c:v>0.67465548232474537</c:v>
                </c:pt>
                <c:pt idx="14">
                  <c:v>0.65404996214988642</c:v>
                </c:pt>
                <c:pt idx="15">
                  <c:v>0.6350507416081187</c:v>
                </c:pt>
                <c:pt idx="16">
                  <c:v>0.62823135577459555</c:v>
                </c:pt>
                <c:pt idx="17">
                  <c:v>0.61898520876240404</c:v>
                </c:pt>
                <c:pt idx="18">
                  <c:v>0.59868421052631582</c:v>
                </c:pt>
                <c:pt idx="19">
                  <c:v>0.58375056895766952</c:v>
                </c:pt>
                <c:pt idx="20">
                  <c:v>0.59934562760261745</c:v>
                </c:pt>
                <c:pt idx="21">
                  <c:v>0.60388269310202392</c:v>
                </c:pt>
                <c:pt idx="22">
                  <c:v>0.63507625272331159</c:v>
                </c:pt>
                <c:pt idx="23">
                  <c:v>0.65440547476475619</c:v>
                </c:pt>
                <c:pt idx="24">
                  <c:v>0.72318339100346019</c:v>
                </c:pt>
                <c:pt idx="25">
                  <c:v>0.75</c:v>
                </c:pt>
                <c:pt idx="26">
                  <c:v>0.76158940397350994</c:v>
                </c:pt>
                <c:pt idx="27">
                  <c:v>0.80821917808219179</c:v>
                </c:pt>
                <c:pt idx="28">
                  <c:v>0.88888888888888884</c:v>
                </c:pt>
                <c:pt idx="30">
                  <c:v>0.6731934805137707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3D-0F44-8491-1F5B80759C01}"/>
            </c:ext>
          </c:extLst>
        </c:ser>
        <c:ser>
          <c:idx val="3"/>
          <c:order val="3"/>
          <c:tx>
            <c:strRef>
              <c:f>SET率!$E$2</c:f>
              <c:strCache>
                <c:ptCount val="1"/>
                <c:pt idx="0">
                  <c:v>2010新鮮SET率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SET率!$E$5:$E$35</c:f>
              <c:numCache>
                <c:formatCode>0%</c:formatCode>
                <c:ptCount val="31"/>
                <c:pt idx="0">
                  <c:v>0.88235294117647056</c:v>
                </c:pt>
                <c:pt idx="1">
                  <c:v>0.79545454545454541</c:v>
                </c:pt>
                <c:pt idx="2">
                  <c:v>0.81176470588235294</c:v>
                </c:pt>
                <c:pt idx="3">
                  <c:v>0.82098765432098764</c:v>
                </c:pt>
                <c:pt idx="4">
                  <c:v>0.83986928104575165</c:v>
                </c:pt>
                <c:pt idx="5">
                  <c:v>0.81995661605206072</c:v>
                </c:pt>
                <c:pt idx="6">
                  <c:v>0.80895915678524377</c:v>
                </c:pt>
                <c:pt idx="7">
                  <c:v>0.83150800336983999</c:v>
                </c:pt>
                <c:pt idx="8">
                  <c:v>0.81770833333333337</c:v>
                </c:pt>
                <c:pt idx="9">
                  <c:v>0.82122157824342401</c:v>
                </c:pt>
                <c:pt idx="10">
                  <c:v>0.79577968526466381</c:v>
                </c:pt>
                <c:pt idx="11">
                  <c:v>0.78938307030129129</c:v>
                </c:pt>
                <c:pt idx="12">
                  <c:v>0.78557457212713933</c:v>
                </c:pt>
                <c:pt idx="13">
                  <c:v>0.71223768959069189</c:v>
                </c:pt>
                <c:pt idx="14">
                  <c:v>0.70394223263075717</c:v>
                </c:pt>
                <c:pt idx="15">
                  <c:v>0.6763609246830723</c:v>
                </c:pt>
                <c:pt idx="16">
                  <c:v>0.66065957830239685</c:v>
                </c:pt>
                <c:pt idx="17">
                  <c:v>0.64382358109295379</c:v>
                </c:pt>
                <c:pt idx="18">
                  <c:v>0.63164996144949881</c:v>
                </c:pt>
                <c:pt idx="19">
                  <c:v>0.62415682967959529</c:v>
                </c:pt>
                <c:pt idx="20">
                  <c:v>0.61820030503304524</c:v>
                </c:pt>
                <c:pt idx="21">
                  <c:v>0.65212981744421905</c:v>
                </c:pt>
                <c:pt idx="22">
                  <c:v>0.63755458515283847</c:v>
                </c:pt>
                <c:pt idx="23">
                  <c:v>0.69952681388012616</c:v>
                </c:pt>
                <c:pt idx="24">
                  <c:v>0.73770491803278693</c:v>
                </c:pt>
                <c:pt idx="25">
                  <c:v>0.76947040498442365</c:v>
                </c:pt>
                <c:pt idx="26">
                  <c:v>0.73793103448275865</c:v>
                </c:pt>
                <c:pt idx="27">
                  <c:v>0.80882352941176472</c:v>
                </c:pt>
                <c:pt idx="28">
                  <c:v>0.91666666666666663</c:v>
                </c:pt>
                <c:pt idx="30">
                  <c:v>0.69951442883923909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73D-0F44-8491-1F5B80759C01}"/>
            </c:ext>
          </c:extLst>
        </c:ser>
        <c:ser>
          <c:idx val="4"/>
          <c:order val="4"/>
          <c:tx>
            <c:strRef>
              <c:f>SET率!$F$2</c:f>
              <c:strCache>
                <c:ptCount val="1"/>
                <c:pt idx="0">
                  <c:v>2011新鮮SET率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SET率!$F$5:$F$35</c:f>
              <c:numCache>
                <c:formatCode>0.0%</c:formatCode>
                <c:ptCount val="31"/>
                <c:pt idx="0">
                  <c:v>0.94444444444444442</c:v>
                </c:pt>
                <c:pt idx="1">
                  <c:v>0.89473684210526316</c:v>
                </c:pt>
                <c:pt idx="2">
                  <c:v>0.88135593220338981</c:v>
                </c:pt>
                <c:pt idx="3">
                  <c:v>0.86585365853658536</c:v>
                </c:pt>
                <c:pt idx="4">
                  <c:v>0.87351778656126478</c:v>
                </c:pt>
                <c:pt idx="5">
                  <c:v>0.84188911704312119</c:v>
                </c:pt>
                <c:pt idx="6">
                  <c:v>0.85</c:v>
                </c:pt>
                <c:pt idx="7">
                  <c:v>0.83896103896103891</c:v>
                </c:pt>
                <c:pt idx="8">
                  <c:v>0.82614379084967315</c:v>
                </c:pt>
                <c:pt idx="9">
                  <c:v>0.83575363044566853</c:v>
                </c:pt>
                <c:pt idx="10">
                  <c:v>0.82949479940564641</c:v>
                </c:pt>
                <c:pt idx="11">
                  <c:v>0.81951371571072318</c:v>
                </c:pt>
                <c:pt idx="12">
                  <c:v>0.80515382592689977</c:v>
                </c:pt>
                <c:pt idx="13">
                  <c:v>0.73162508428860418</c:v>
                </c:pt>
                <c:pt idx="14">
                  <c:v>0.72766415500538217</c:v>
                </c:pt>
                <c:pt idx="15">
                  <c:v>0.72049211841599381</c:v>
                </c:pt>
                <c:pt idx="16">
                  <c:v>0.7057546145494028</c:v>
                </c:pt>
                <c:pt idx="17">
                  <c:v>0.69408918078119597</c:v>
                </c:pt>
                <c:pt idx="18">
                  <c:v>0.67966417910447763</c:v>
                </c:pt>
                <c:pt idx="19">
                  <c:v>0.65151199165797702</c:v>
                </c:pt>
                <c:pt idx="20">
                  <c:v>0.67805111058036782</c:v>
                </c:pt>
                <c:pt idx="21">
                  <c:v>0.68513388734995384</c:v>
                </c:pt>
                <c:pt idx="22">
                  <c:v>0.7093619003260363</c:v>
                </c:pt>
                <c:pt idx="23">
                  <c:v>0.73090909090909095</c:v>
                </c:pt>
                <c:pt idx="24">
                  <c:v>0.72508038585209</c:v>
                </c:pt>
                <c:pt idx="25">
                  <c:v>0.75574712643678166</c:v>
                </c:pt>
                <c:pt idx="26">
                  <c:v>0.83969465648854957</c:v>
                </c:pt>
                <c:pt idx="27">
                  <c:v>0.8</c:v>
                </c:pt>
                <c:pt idx="28">
                  <c:v>0.85416666666666663</c:v>
                </c:pt>
                <c:pt idx="30">
                  <c:v>0.73199786827173263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73D-0F44-8491-1F5B80759C01}"/>
            </c:ext>
          </c:extLst>
        </c:ser>
        <c:ser>
          <c:idx val="5"/>
          <c:order val="5"/>
          <c:tx>
            <c:strRef>
              <c:f>SET率!$G$2</c:f>
              <c:strCache>
                <c:ptCount val="1"/>
                <c:pt idx="0">
                  <c:v>2012新鮮SET率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SET率!$G$5:$G$35</c:f>
              <c:numCache>
                <c:formatCode>0.0%</c:formatCode>
                <c:ptCount val="31"/>
                <c:pt idx="0">
                  <c:v>0.875</c:v>
                </c:pt>
                <c:pt idx="1">
                  <c:v>0.87878787878787878</c:v>
                </c:pt>
                <c:pt idx="2">
                  <c:v>0.95161290322580649</c:v>
                </c:pt>
                <c:pt idx="3">
                  <c:v>0.91240875912408759</c:v>
                </c:pt>
                <c:pt idx="4">
                  <c:v>0.82591093117408909</c:v>
                </c:pt>
                <c:pt idx="5">
                  <c:v>0.87715517241379315</c:v>
                </c:pt>
                <c:pt idx="6">
                  <c:v>0.8783783783783784</c:v>
                </c:pt>
                <c:pt idx="7">
                  <c:v>0.86436170212765961</c:v>
                </c:pt>
                <c:pt idx="8">
                  <c:v>0.85942492012779548</c:v>
                </c:pt>
                <c:pt idx="9">
                  <c:v>0.85365853658536583</c:v>
                </c:pt>
                <c:pt idx="10">
                  <c:v>0.85186625194401244</c:v>
                </c:pt>
                <c:pt idx="11">
                  <c:v>0.83588621444201316</c:v>
                </c:pt>
                <c:pt idx="12">
                  <c:v>0.81820519413731041</c:v>
                </c:pt>
                <c:pt idx="13">
                  <c:v>0.7748051400884769</c:v>
                </c:pt>
                <c:pt idx="14">
                  <c:v>0.74831013916500999</c:v>
                </c:pt>
                <c:pt idx="15">
                  <c:v>0.74502553266420146</c:v>
                </c:pt>
                <c:pt idx="16">
                  <c:v>0.73186528497409331</c:v>
                </c:pt>
                <c:pt idx="17">
                  <c:v>0.71919856459330145</c:v>
                </c:pt>
                <c:pt idx="18">
                  <c:v>0.70779019242706398</c:v>
                </c:pt>
                <c:pt idx="19">
                  <c:v>0.69275618374558301</c:v>
                </c:pt>
                <c:pt idx="20">
                  <c:v>0.70254361992852643</c:v>
                </c:pt>
                <c:pt idx="21">
                  <c:v>0.69286287089013632</c:v>
                </c:pt>
                <c:pt idx="22">
                  <c:v>0.69438202247191017</c:v>
                </c:pt>
                <c:pt idx="23">
                  <c:v>0.73304020100502509</c:v>
                </c:pt>
                <c:pt idx="24">
                  <c:v>0.75683890577507595</c:v>
                </c:pt>
                <c:pt idx="25">
                  <c:v>0.81976744186046513</c:v>
                </c:pt>
                <c:pt idx="26">
                  <c:v>0.79113924050632911</c:v>
                </c:pt>
                <c:pt idx="27">
                  <c:v>0.82191780821917804</c:v>
                </c:pt>
                <c:pt idx="28">
                  <c:v>0.97916666666666663</c:v>
                </c:pt>
                <c:pt idx="30">
                  <c:v>0.7517937664842177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73D-0F44-8491-1F5B80759C01}"/>
            </c:ext>
          </c:extLst>
        </c:ser>
        <c:ser>
          <c:idx val="6"/>
          <c:order val="6"/>
          <c:tx>
            <c:strRef>
              <c:f>SET率!$H$2</c:f>
              <c:strCache>
                <c:ptCount val="1"/>
                <c:pt idx="0">
                  <c:v>2013新鮮SET率</c:v>
                </c:pt>
              </c:strCache>
            </c:strRef>
          </c:tx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SET率!$H$5:$H$35</c:f>
              <c:numCache>
                <c:formatCode>0.0%</c:formatCode>
                <c:ptCount val="31"/>
                <c:pt idx="0">
                  <c:v>0.8</c:v>
                </c:pt>
                <c:pt idx="1">
                  <c:v>0.90476190476190477</c:v>
                </c:pt>
                <c:pt idx="2">
                  <c:v>0.83098591549295775</c:v>
                </c:pt>
                <c:pt idx="3">
                  <c:v>0.92241379310344829</c:v>
                </c:pt>
                <c:pt idx="4">
                  <c:v>0.87692307692307692</c:v>
                </c:pt>
                <c:pt idx="5">
                  <c:v>0.88940092165898621</c:v>
                </c:pt>
                <c:pt idx="6">
                  <c:v>0.90053050397877987</c:v>
                </c:pt>
                <c:pt idx="7">
                  <c:v>0.87894736842105259</c:v>
                </c:pt>
                <c:pt idx="8">
                  <c:v>0.86976144422952939</c:v>
                </c:pt>
                <c:pt idx="9">
                  <c:v>0.86153846153846159</c:v>
                </c:pt>
                <c:pt idx="10">
                  <c:v>0.84881889763779528</c:v>
                </c:pt>
                <c:pt idx="11">
                  <c:v>0.85683025945608005</c:v>
                </c:pt>
                <c:pt idx="12">
                  <c:v>0.84631306597671407</c:v>
                </c:pt>
                <c:pt idx="13">
                  <c:v>0.79443348674117908</c:v>
                </c:pt>
                <c:pt idx="14">
                  <c:v>0.78154275463424361</c:v>
                </c:pt>
                <c:pt idx="15">
                  <c:v>0.77953184540010889</c:v>
                </c:pt>
                <c:pt idx="16">
                  <c:v>0.75228310502283102</c:v>
                </c:pt>
                <c:pt idx="17">
                  <c:v>0.74578776234111732</c:v>
                </c:pt>
                <c:pt idx="18">
                  <c:v>0.72901751713632901</c:v>
                </c:pt>
                <c:pt idx="19">
                  <c:v>0.72953677569317621</c:v>
                </c:pt>
                <c:pt idx="20">
                  <c:v>0.71212121212121215</c:v>
                </c:pt>
                <c:pt idx="21">
                  <c:v>0.71277963486757523</c:v>
                </c:pt>
                <c:pt idx="22">
                  <c:v>0.71562734785875282</c:v>
                </c:pt>
                <c:pt idx="23">
                  <c:v>0.73513513513513518</c:v>
                </c:pt>
                <c:pt idx="24">
                  <c:v>0.78226857887874834</c:v>
                </c:pt>
                <c:pt idx="25">
                  <c:v>0.77917981072555209</c:v>
                </c:pt>
                <c:pt idx="26">
                  <c:v>0.80588235294117649</c:v>
                </c:pt>
                <c:pt idx="27">
                  <c:v>0.84536082474226804</c:v>
                </c:pt>
                <c:pt idx="28">
                  <c:v>0.88235294117647056</c:v>
                </c:pt>
                <c:pt idx="30">
                  <c:v>0.77243854901355913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73D-0F44-8491-1F5B80759C01}"/>
            </c:ext>
          </c:extLst>
        </c:ser>
        <c:ser>
          <c:idx val="7"/>
          <c:order val="7"/>
          <c:tx>
            <c:strRef>
              <c:f>SET率!$I$2</c:f>
              <c:strCache>
                <c:ptCount val="1"/>
                <c:pt idx="0">
                  <c:v>2014新鮮SET率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SET率!$I$5:$I$35</c:f>
              <c:numCache>
                <c:formatCode>0.0%</c:formatCode>
                <c:ptCount val="31"/>
                <c:pt idx="0">
                  <c:v>0.8571428571428571</c:v>
                </c:pt>
                <c:pt idx="1">
                  <c:v>0.83333333333333337</c:v>
                </c:pt>
                <c:pt idx="2">
                  <c:v>0.80769230769230771</c:v>
                </c:pt>
                <c:pt idx="3">
                  <c:v>0.88596491228070173</c:v>
                </c:pt>
                <c:pt idx="4">
                  <c:v>0.84888888888888892</c:v>
                </c:pt>
                <c:pt idx="5">
                  <c:v>0.88479262672811065</c:v>
                </c:pt>
                <c:pt idx="6">
                  <c:v>0.90040376850605652</c:v>
                </c:pt>
                <c:pt idx="7">
                  <c:v>0.88711194731890874</c:v>
                </c:pt>
                <c:pt idx="8">
                  <c:v>0.88747488278633624</c:v>
                </c:pt>
                <c:pt idx="9">
                  <c:v>0.86746333514394347</c:v>
                </c:pt>
                <c:pt idx="10">
                  <c:v>0.87044877222692629</c:v>
                </c:pt>
                <c:pt idx="11">
                  <c:v>0.86357435197817189</c:v>
                </c:pt>
                <c:pt idx="12">
                  <c:v>0.86057441253263711</c:v>
                </c:pt>
                <c:pt idx="13">
                  <c:v>0.80447448147285017</c:v>
                </c:pt>
                <c:pt idx="14">
                  <c:v>0.79709552055635102</c:v>
                </c:pt>
                <c:pt idx="15">
                  <c:v>0.79312310030395139</c:v>
                </c:pt>
                <c:pt idx="16">
                  <c:v>0.77416652705645839</c:v>
                </c:pt>
                <c:pt idx="17">
                  <c:v>0.77114647804302972</c:v>
                </c:pt>
                <c:pt idx="18">
                  <c:v>0.74375000000000002</c:v>
                </c:pt>
                <c:pt idx="19">
                  <c:v>0.73165875325470975</c:v>
                </c:pt>
                <c:pt idx="20">
                  <c:v>0.72668112798264639</c:v>
                </c:pt>
                <c:pt idx="21">
                  <c:v>0.71874272409778817</c:v>
                </c:pt>
                <c:pt idx="22">
                  <c:v>0.72282418734708143</c:v>
                </c:pt>
                <c:pt idx="23">
                  <c:v>0.71967963386727685</c:v>
                </c:pt>
                <c:pt idx="24">
                  <c:v>0.74148061104582841</c:v>
                </c:pt>
                <c:pt idx="25">
                  <c:v>0.77934272300469487</c:v>
                </c:pt>
                <c:pt idx="26">
                  <c:v>0.80147058823529416</c:v>
                </c:pt>
                <c:pt idx="27">
                  <c:v>0.8571428571428571</c:v>
                </c:pt>
                <c:pt idx="28">
                  <c:v>0.84210526315789469</c:v>
                </c:pt>
                <c:pt idx="30">
                  <c:v>0.78156184325896649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73D-0F44-8491-1F5B80759C01}"/>
            </c:ext>
          </c:extLst>
        </c:ser>
        <c:ser>
          <c:idx val="8"/>
          <c:order val="8"/>
          <c:tx>
            <c:strRef>
              <c:f>SET率!$J$2</c:f>
              <c:strCache>
                <c:ptCount val="1"/>
                <c:pt idx="0">
                  <c:v>2015新鮮SET率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SET率!$J$5:$J$35</c:f>
              <c:numCache>
                <c:formatCode>0.0%</c:formatCode>
                <c:ptCount val="31"/>
                <c:pt idx="0">
                  <c:v>1</c:v>
                </c:pt>
                <c:pt idx="1">
                  <c:v>0.90909090909090906</c:v>
                </c:pt>
                <c:pt idx="2">
                  <c:v>0.8571428571428571</c:v>
                </c:pt>
                <c:pt idx="3">
                  <c:v>0.91666666666666663</c:v>
                </c:pt>
                <c:pt idx="4">
                  <c:v>0.91150442477876104</c:v>
                </c:pt>
                <c:pt idx="5">
                  <c:v>0.93</c:v>
                </c:pt>
                <c:pt idx="6">
                  <c:v>0.88726207906295751</c:v>
                </c:pt>
                <c:pt idx="7">
                  <c:v>0.90236966824644549</c:v>
                </c:pt>
                <c:pt idx="8">
                  <c:v>0.8909825033647375</c:v>
                </c:pt>
                <c:pt idx="9">
                  <c:v>0.90786048932847474</c:v>
                </c:pt>
                <c:pt idx="10">
                  <c:v>0.87962166809974207</c:v>
                </c:pt>
                <c:pt idx="11">
                  <c:v>0.88667366211962229</c:v>
                </c:pt>
                <c:pt idx="12">
                  <c:v>0.8751438434982739</c:v>
                </c:pt>
                <c:pt idx="13">
                  <c:v>0.81835889943998052</c:v>
                </c:pt>
                <c:pt idx="14">
                  <c:v>0.82089552238805974</c:v>
                </c:pt>
                <c:pt idx="15">
                  <c:v>0.79890346583121208</c:v>
                </c:pt>
                <c:pt idx="16">
                  <c:v>0.79776079616136486</c:v>
                </c:pt>
                <c:pt idx="17">
                  <c:v>0.78013741411617743</c:v>
                </c:pt>
                <c:pt idx="18">
                  <c:v>0.75383186251741752</c:v>
                </c:pt>
                <c:pt idx="19">
                  <c:v>0.74628900333232351</c:v>
                </c:pt>
                <c:pt idx="20">
                  <c:v>0.74029640084685955</c:v>
                </c:pt>
                <c:pt idx="21">
                  <c:v>0.73577692826624685</c:v>
                </c:pt>
                <c:pt idx="22">
                  <c:v>0.73586713510060686</c:v>
                </c:pt>
                <c:pt idx="23">
                  <c:v>0.76149914821124365</c:v>
                </c:pt>
                <c:pt idx="24">
                  <c:v>0.7635960044395117</c:v>
                </c:pt>
                <c:pt idx="25">
                  <c:v>0.80043383947939262</c:v>
                </c:pt>
                <c:pt idx="26">
                  <c:v>0.83495145631067957</c:v>
                </c:pt>
                <c:pt idx="27">
                  <c:v>0.86301369863013699</c:v>
                </c:pt>
                <c:pt idx="28">
                  <c:v>0.89583333333333337</c:v>
                </c:pt>
                <c:pt idx="30">
                  <c:v>0.79669485011529595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73D-0F44-8491-1F5B80759C01}"/>
            </c:ext>
          </c:extLst>
        </c:ser>
        <c:ser>
          <c:idx val="9"/>
          <c:order val="9"/>
          <c:tx>
            <c:strRef>
              <c:f>SET率!$L$2</c:f>
              <c:strCache>
                <c:ptCount val="1"/>
                <c:pt idx="0">
                  <c:v>2017新鮮SET率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SET率!$L$5:$L$35</c:f>
              <c:numCache>
                <c:formatCode>0.0%</c:formatCode>
                <c:ptCount val="31"/>
                <c:pt idx="0">
                  <c:v>1</c:v>
                </c:pt>
                <c:pt idx="1">
                  <c:v>0.92307692307692313</c:v>
                </c:pt>
                <c:pt idx="2">
                  <c:v>0.92307692307692313</c:v>
                </c:pt>
                <c:pt idx="3">
                  <c:v>0.87368421052631584</c:v>
                </c:pt>
                <c:pt idx="4">
                  <c:v>0.92063492063492058</c:v>
                </c:pt>
                <c:pt idx="5">
                  <c:v>0.92436974789915971</c:v>
                </c:pt>
                <c:pt idx="6">
                  <c:v>0.91003460207612452</c:v>
                </c:pt>
                <c:pt idx="7">
                  <c:v>0.92351598173515981</c:v>
                </c:pt>
                <c:pt idx="8">
                  <c:v>0.92647058823529416</c:v>
                </c:pt>
                <c:pt idx="9">
                  <c:v>0.91918568784700805</c:v>
                </c:pt>
                <c:pt idx="10">
                  <c:v>0.91773122125702611</c:v>
                </c:pt>
                <c:pt idx="11">
                  <c:v>0.91925988225399491</c:v>
                </c:pt>
                <c:pt idx="12">
                  <c:v>0.90529914529914535</c:v>
                </c:pt>
                <c:pt idx="13">
                  <c:v>0.84316225693337588</c:v>
                </c:pt>
                <c:pt idx="14">
                  <c:v>0.84888888888888892</c:v>
                </c:pt>
                <c:pt idx="15">
                  <c:v>0.81528497409326428</c:v>
                </c:pt>
                <c:pt idx="16">
                  <c:v>0.81605113636363635</c:v>
                </c:pt>
                <c:pt idx="17">
                  <c:v>0.81139567202700025</c:v>
                </c:pt>
                <c:pt idx="18">
                  <c:v>0.80091248444628782</c:v>
                </c:pt>
                <c:pt idx="19">
                  <c:v>0.78335506301607993</c:v>
                </c:pt>
                <c:pt idx="20">
                  <c:v>0.76699909338168626</c:v>
                </c:pt>
                <c:pt idx="21">
                  <c:v>0.76381909547738691</c:v>
                </c:pt>
                <c:pt idx="22">
                  <c:v>0.79361702127659572</c:v>
                </c:pt>
                <c:pt idx="23">
                  <c:v>0.76885130373502464</c:v>
                </c:pt>
                <c:pt idx="24">
                  <c:v>0.75857519788918204</c:v>
                </c:pt>
                <c:pt idx="25">
                  <c:v>0.77519379844961245</c:v>
                </c:pt>
                <c:pt idx="26">
                  <c:v>0.78888888888888886</c:v>
                </c:pt>
                <c:pt idx="27">
                  <c:v>0.7931034482758621</c:v>
                </c:pt>
                <c:pt idx="28">
                  <c:v>0.86206896551724133</c:v>
                </c:pt>
                <c:pt idx="30">
                  <c:v>0.82726484212080387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73D-0F44-8491-1F5B80759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2148224"/>
        <c:axId val="872150864"/>
      </c:lineChart>
      <c:catAx>
        <c:axId val="87214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872150864"/>
        <c:crosses val="autoZero"/>
        <c:auto val="1"/>
        <c:lblAlgn val="ctr"/>
        <c:lblOffset val="100"/>
        <c:noMultiLvlLbl val="0"/>
      </c:catAx>
      <c:valAx>
        <c:axId val="872150864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8721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46391613557618"/>
          <c:y val="0.69996688267073959"/>
          <c:w val="0.32228704099999411"/>
          <c:h val="0.19756908917458765"/>
        </c:manualLayout>
      </c:layout>
      <c:overlay val="0"/>
      <c:txPr>
        <a:bodyPr/>
        <a:lstStyle/>
        <a:p>
          <a:pPr>
            <a:defRPr sz="11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SET率!$M$2</c:f>
              <c:strCache>
                <c:ptCount val="1"/>
                <c:pt idx="0">
                  <c:v>2007凍結SET率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SET率!$M$5:$M$35</c:f>
              <c:numCache>
                <c:formatCode>0%</c:formatCode>
                <c:ptCount val="31"/>
                <c:pt idx="0">
                  <c:v>0.39130434782608697</c:v>
                </c:pt>
                <c:pt idx="1">
                  <c:v>0.35</c:v>
                </c:pt>
                <c:pt idx="2">
                  <c:v>0.41237113402061853</c:v>
                </c:pt>
                <c:pt idx="3">
                  <c:v>0.45744680851063829</c:v>
                </c:pt>
                <c:pt idx="4">
                  <c:v>0.54380664652567978</c:v>
                </c:pt>
                <c:pt idx="5">
                  <c:v>0.53299492385786806</c:v>
                </c:pt>
                <c:pt idx="6">
                  <c:v>0.55097365406643761</c:v>
                </c:pt>
                <c:pt idx="7">
                  <c:v>0.51240875912408756</c:v>
                </c:pt>
                <c:pt idx="8">
                  <c:v>0.51531728665207877</c:v>
                </c:pt>
                <c:pt idx="9">
                  <c:v>0.51297320289238624</c:v>
                </c:pt>
                <c:pt idx="10">
                  <c:v>0.52166255723846422</c:v>
                </c:pt>
                <c:pt idx="11">
                  <c:v>0.53233830845771146</c:v>
                </c:pt>
                <c:pt idx="12">
                  <c:v>0.55476451259583792</c:v>
                </c:pt>
                <c:pt idx="13">
                  <c:v>0.54043340380549687</c:v>
                </c:pt>
                <c:pt idx="14">
                  <c:v>0.53819068255687974</c:v>
                </c:pt>
                <c:pt idx="15">
                  <c:v>0.5457981971503344</c:v>
                </c:pt>
                <c:pt idx="16">
                  <c:v>0.56070774862721173</c:v>
                </c:pt>
                <c:pt idx="17">
                  <c:v>0.55214309821127239</c:v>
                </c:pt>
                <c:pt idx="18">
                  <c:v>0.55750487329434695</c:v>
                </c:pt>
                <c:pt idx="19">
                  <c:v>0.58873091100579256</c:v>
                </c:pt>
                <c:pt idx="20">
                  <c:v>0.58348968105065668</c:v>
                </c:pt>
                <c:pt idx="21">
                  <c:v>0.59078830823737816</c:v>
                </c:pt>
                <c:pt idx="22">
                  <c:v>0.61059602649006628</c:v>
                </c:pt>
                <c:pt idx="23">
                  <c:v>0.628755364806867</c:v>
                </c:pt>
                <c:pt idx="24">
                  <c:v>0.62254901960784315</c:v>
                </c:pt>
                <c:pt idx="25">
                  <c:v>0.73913043478260865</c:v>
                </c:pt>
                <c:pt idx="26">
                  <c:v>0.8125</c:v>
                </c:pt>
                <c:pt idx="27">
                  <c:v>0.4</c:v>
                </c:pt>
                <c:pt idx="28">
                  <c:v>0.84615384615384615</c:v>
                </c:pt>
                <c:pt idx="30">
                  <c:v>0.54720793534166057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37-7349-B64F-53938F51123E}"/>
            </c:ext>
          </c:extLst>
        </c:ser>
        <c:ser>
          <c:idx val="1"/>
          <c:order val="1"/>
          <c:tx>
            <c:strRef>
              <c:f>SET率!$N$2</c:f>
              <c:strCache>
                <c:ptCount val="1"/>
                <c:pt idx="0">
                  <c:v>2008凍結SET率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SET率!$N$5:$N$35</c:f>
              <c:numCache>
                <c:formatCode>0%</c:formatCode>
                <c:ptCount val="31"/>
                <c:pt idx="0">
                  <c:v>0.75</c:v>
                </c:pt>
                <c:pt idx="1">
                  <c:v>0.72881355932203384</c:v>
                </c:pt>
                <c:pt idx="2">
                  <c:v>0.67647058823529416</c:v>
                </c:pt>
                <c:pt idx="3">
                  <c:v>0.75</c:v>
                </c:pt>
                <c:pt idx="4">
                  <c:v>0.69024390243902434</c:v>
                </c:pt>
                <c:pt idx="5">
                  <c:v>0.70032051282051277</c:v>
                </c:pt>
                <c:pt idx="6">
                  <c:v>0.73339317773788149</c:v>
                </c:pt>
                <c:pt idx="7">
                  <c:v>0.71972534332084892</c:v>
                </c:pt>
                <c:pt idx="8">
                  <c:v>0.6995846792801107</c:v>
                </c:pt>
                <c:pt idx="9">
                  <c:v>0.69460869565217387</c:v>
                </c:pt>
                <c:pt idx="10">
                  <c:v>0.70191748983149327</c:v>
                </c:pt>
                <c:pt idx="11">
                  <c:v>0.71115393880992528</c:v>
                </c:pt>
                <c:pt idx="12">
                  <c:v>0.69197261978842561</c:v>
                </c:pt>
                <c:pt idx="13">
                  <c:v>0.67247584769842772</c:v>
                </c:pt>
                <c:pt idx="14">
                  <c:v>0.66917591125198095</c:v>
                </c:pt>
                <c:pt idx="15">
                  <c:v>0.66694843617920541</c:v>
                </c:pt>
                <c:pt idx="16">
                  <c:v>0.66504854368932043</c:v>
                </c:pt>
                <c:pt idx="17">
                  <c:v>0.66456157396162252</c:v>
                </c:pt>
                <c:pt idx="18">
                  <c:v>0.64055422328803624</c:v>
                </c:pt>
                <c:pt idx="19">
                  <c:v>0.65125173852573015</c:v>
                </c:pt>
                <c:pt idx="20">
                  <c:v>0.62745098039215685</c:v>
                </c:pt>
                <c:pt idx="21">
                  <c:v>0.65217391304347827</c:v>
                </c:pt>
                <c:pt idx="22">
                  <c:v>0.65444015444015446</c:v>
                </c:pt>
                <c:pt idx="23">
                  <c:v>0.70050761421319796</c:v>
                </c:pt>
                <c:pt idx="24">
                  <c:v>0.65671641791044777</c:v>
                </c:pt>
                <c:pt idx="25">
                  <c:v>0.77500000000000002</c:v>
                </c:pt>
                <c:pt idx="26">
                  <c:v>0.7021276595744681</c:v>
                </c:pt>
                <c:pt idx="27">
                  <c:v>0.80769230769230771</c:v>
                </c:pt>
                <c:pt idx="28">
                  <c:v>0.84210526315789469</c:v>
                </c:pt>
                <c:pt idx="30">
                  <c:v>0.67716562716562712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37-7349-B64F-53938F51123E}"/>
            </c:ext>
          </c:extLst>
        </c:ser>
        <c:ser>
          <c:idx val="2"/>
          <c:order val="2"/>
          <c:tx>
            <c:strRef>
              <c:f>SET率!$O$2</c:f>
              <c:strCache>
                <c:ptCount val="1"/>
                <c:pt idx="0">
                  <c:v>2009凍結SET率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SET率!$O$5:$O$35</c:f>
              <c:numCache>
                <c:formatCode>0%</c:formatCode>
                <c:ptCount val="31"/>
                <c:pt idx="0">
                  <c:v>0.625</c:v>
                </c:pt>
                <c:pt idx="1">
                  <c:v>0.875</c:v>
                </c:pt>
                <c:pt idx="2">
                  <c:v>0.734375</c:v>
                </c:pt>
                <c:pt idx="3">
                  <c:v>0.76679841897233203</c:v>
                </c:pt>
                <c:pt idx="4">
                  <c:v>0.79318181818181821</c:v>
                </c:pt>
                <c:pt idx="5">
                  <c:v>0.78812415654520918</c:v>
                </c:pt>
                <c:pt idx="6">
                  <c:v>0.7786131996658312</c:v>
                </c:pt>
                <c:pt idx="7">
                  <c:v>0.77445652173913049</c:v>
                </c:pt>
                <c:pt idx="8">
                  <c:v>0.80015955325089749</c:v>
                </c:pt>
                <c:pt idx="9">
                  <c:v>0.79299175500588925</c:v>
                </c:pt>
                <c:pt idx="10">
                  <c:v>0.763414025455453</c:v>
                </c:pt>
                <c:pt idx="11">
                  <c:v>0.78357588357588359</c:v>
                </c:pt>
                <c:pt idx="12">
                  <c:v>0.7749297752808989</c:v>
                </c:pt>
                <c:pt idx="13">
                  <c:v>0.7352606789020627</c:v>
                </c:pt>
                <c:pt idx="14">
                  <c:v>0.73306836248012719</c:v>
                </c:pt>
                <c:pt idx="15">
                  <c:v>0.71721103401590791</c:v>
                </c:pt>
                <c:pt idx="16">
                  <c:v>0.72197309417040356</c:v>
                </c:pt>
                <c:pt idx="17">
                  <c:v>0.70069956513518628</c:v>
                </c:pt>
                <c:pt idx="18">
                  <c:v>0.69690175295556467</c:v>
                </c:pt>
                <c:pt idx="19">
                  <c:v>0.68609070179883458</c:v>
                </c:pt>
                <c:pt idx="20">
                  <c:v>0.69609507640067914</c:v>
                </c:pt>
                <c:pt idx="21">
                  <c:v>0.6889352818371608</c:v>
                </c:pt>
                <c:pt idx="22">
                  <c:v>0.68590604026845636</c:v>
                </c:pt>
                <c:pt idx="23">
                  <c:v>0.62742561448900391</c:v>
                </c:pt>
                <c:pt idx="24">
                  <c:v>0.70078740157480313</c:v>
                </c:pt>
                <c:pt idx="25">
                  <c:v>0.72619047619047616</c:v>
                </c:pt>
                <c:pt idx="26">
                  <c:v>0.64556962025316456</c:v>
                </c:pt>
                <c:pt idx="27">
                  <c:v>0.7567567567567568</c:v>
                </c:pt>
                <c:pt idx="28">
                  <c:v>0.73076923076923073</c:v>
                </c:pt>
                <c:pt idx="30">
                  <c:v>0.73506854702775593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37-7349-B64F-53938F51123E}"/>
            </c:ext>
          </c:extLst>
        </c:ser>
        <c:ser>
          <c:idx val="3"/>
          <c:order val="3"/>
          <c:tx>
            <c:strRef>
              <c:f>SET率!$P$2</c:f>
              <c:strCache>
                <c:ptCount val="1"/>
                <c:pt idx="0">
                  <c:v>2010凍結SET率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SET率!$P$5:$P$35</c:f>
              <c:numCache>
                <c:formatCode>0%</c:formatCode>
                <c:ptCount val="31"/>
                <c:pt idx="0">
                  <c:v>0.76190476190476186</c:v>
                </c:pt>
                <c:pt idx="1">
                  <c:v>0.89130434782608692</c:v>
                </c:pt>
                <c:pt idx="2">
                  <c:v>0.88235294117647056</c:v>
                </c:pt>
                <c:pt idx="3">
                  <c:v>0.81081081081081086</c:v>
                </c:pt>
                <c:pt idx="4">
                  <c:v>0.79069767441860461</c:v>
                </c:pt>
                <c:pt idx="5">
                  <c:v>0.8226415094339623</c:v>
                </c:pt>
                <c:pt idx="6">
                  <c:v>0.79884105960264906</c:v>
                </c:pt>
                <c:pt idx="7">
                  <c:v>0.82088772845953006</c:v>
                </c:pt>
                <c:pt idx="8">
                  <c:v>0.80339622641509434</c:v>
                </c:pt>
                <c:pt idx="9">
                  <c:v>0.80336915480685445</c:v>
                </c:pt>
                <c:pt idx="10">
                  <c:v>0.80109968921826435</c:v>
                </c:pt>
                <c:pt idx="11">
                  <c:v>0.79050009654373432</c:v>
                </c:pt>
                <c:pt idx="12">
                  <c:v>0.77964717412610263</c:v>
                </c:pt>
                <c:pt idx="13">
                  <c:v>0.7636229749631811</c:v>
                </c:pt>
                <c:pt idx="14">
                  <c:v>0.75574142330592575</c:v>
                </c:pt>
                <c:pt idx="15">
                  <c:v>0.75559622694636064</c:v>
                </c:pt>
                <c:pt idx="16">
                  <c:v>0.74214211231938032</c:v>
                </c:pt>
                <c:pt idx="17">
                  <c:v>0.74173940149625939</c:v>
                </c:pt>
                <c:pt idx="18">
                  <c:v>0.72416176978914626</c:v>
                </c:pt>
                <c:pt idx="19">
                  <c:v>0.70434086817363473</c:v>
                </c:pt>
                <c:pt idx="20">
                  <c:v>0.70218790218790217</c:v>
                </c:pt>
                <c:pt idx="21">
                  <c:v>0.69763138415988157</c:v>
                </c:pt>
                <c:pt idx="22">
                  <c:v>0.68283093053735255</c:v>
                </c:pt>
                <c:pt idx="23">
                  <c:v>0.64420218037661048</c:v>
                </c:pt>
                <c:pt idx="24">
                  <c:v>0.6705882352941176</c:v>
                </c:pt>
                <c:pt idx="25">
                  <c:v>0.64622641509433965</c:v>
                </c:pt>
                <c:pt idx="26">
                  <c:v>0.61702127659574468</c:v>
                </c:pt>
                <c:pt idx="27">
                  <c:v>0.79629629629629628</c:v>
                </c:pt>
                <c:pt idx="28">
                  <c:v>0.81818181818181823</c:v>
                </c:pt>
                <c:pt idx="30">
                  <c:v>0.75405132499261152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137-7349-B64F-53938F51123E}"/>
            </c:ext>
          </c:extLst>
        </c:ser>
        <c:ser>
          <c:idx val="4"/>
          <c:order val="4"/>
          <c:tx>
            <c:strRef>
              <c:f>SET率!$Q$2</c:f>
              <c:strCache>
                <c:ptCount val="1"/>
                <c:pt idx="0">
                  <c:v>2011凍結SET率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SET率!$Q$5:$Q$35</c:f>
              <c:numCache>
                <c:formatCode>0.0%</c:formatCode>
                <c:ptCount val="31"/>
                <c:pt idx="0">
                  <c:v>1</c:v>
                </c:pt>
                <c:pt idx="1">
                  <c:v>0.81132075471698117</c:v>
                </c:pt>
                <c:pt idx="2">
                  <c:v>0.81599999999999995</c:v>
                </c:pt>
                <c:pt idx="3">
                  <c:v>0.8666666666666667</c:v>
                </c:pt>
                <c:pt idx="4">
                  <c:v>0.83114035087719296</c:v>
                </c:pt>
                <c:pt idx="5">
                  <c:v>0.84723854289071676</c:v>
                </c:pt>
                <c:pt idx="6">
                  <c:v>0.83582089552238803</c:v>
                </c:pt>
                <c:pt idx="7">
                  <c:v>0.85270132517838937</c:v>
                </c:pt>
                <c:pt idx="8">
                  <c:v>0.83484504913076341</c:v>
                </c:pt>
                <c:pt idx="9">
                  <c:v>0.8332862390505793</c:v>
                </c:pt>
                <c:pt idx="10">
                  <c:v>0.83236607142857144</c:v>
                </c:pt>
                <c:pt idx="11">
                  <c:v>0.82666177010650022</c:v>
                </c:pt>
                <c:pt idx="12">
                  <c:v>0.83191018342820999</c:v>
                </c:pt>
                <c:pt idx="13">
                  <c:v>0.80268801830140124</c:v>
                </c:pt>
                <c:pt idx="14">
                  <c:v>0.80645161290322576</c:v>
                </c:pt>
                <c:pt idx="15">
                  <c:v>0.79523502897617515</c:v>
                </c:pt>
                <c:pt idx="16">
                  <c:v>0.78513565642278516</c:v>
                </c:pt>
                <c:pt idx="17">
                  <c:v>0.7768251493894518</c:v>
                </c:pt>
                <c:pt idx="18">
                  <c:v>0.75963488843813387</c:v>
                </c:pt>
                <c:pt idx="19">
                  <c:v>0.75234057586998759</c:v>
                </c:pt>
                <c:pt idx="20">
                  <c:v>0.74011299435028244</c:v>
                </c:pt>
                <c:pt idx="21">
                  <c:v>0.72386363636363638</c:v>
                </c:pt>
                <c:pt idx="22">
                  <c:v>0.74187558031569178</c:v>
                </c:pt>
                <c:pt idx="23">
                  <c:v>0.70536585365853655</c:v>
                </c:pt>
                <c:pt idx="24">
                  <c:v>0.71399999999999997</c:v>
                </c:pt>
                <c:pt idx="25">
                  <c:v>0.7</c:v>
                </c:pt>
                <c:pt idx="26">
                  <c:v>0.65094339622641506</c:v>
                </c:pt>
                <c:pt idx="27">
                  <c:v>0.71666666666666667</c:v>
                </c:pt>
                <c:pt idx="28">
                  <c:v>0.83333333333333337</c:v>
                </c:pt>
                <c:pt idx="30">
                  <c:v>0.79184058614564834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137-7349-B64F-53938F51123E}"/>
            </c:ext>
          </c:extLst>
        </c:ser>
        <c:ser>
          <c:idx val="5"/>
          <c:order val="5"/>
          <c:tx>
            <c:strRef>
              <c:f>SET率!$R$2</c:f>
              <c:strCache>
                <c:ptCount val="1"/>
                <c:pt idx="0">
                  <c:v>2012凍結SET率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SET率!$R$5:$R$35</c:f>
              <c:numCache>
                <c:formatCode>0.0%</c:formatCode>
                <c:ptCount val="31"/>
                <c:pt idx="0">
                  <c:v>0.84210526315789469</c:v>
                </c:pt>
                <c:pt idx="1">
                  <c:v>0.88405797101449279</c:v>
                </c:pt>
                <c:pt idx="2">
                  <c:v>0.85815602836879434</c:v>
                </c:pt>
                <c:pt idx="3">
                  <c:v>0.88345864661654139</c:v>
                </c:pt>
                <c:pt idx="4">
                  <c:v>0.84228769497400346</c:v>
                </c:pt>
                <c:pt idx="5">
                  <c:v>0.84773662551440332</c:v>
                </c:pt>
                <c:pt idx="6">
                  <c:v>0.8545006165228114</c:v>
                </c:pt>
                <c:pt idx="7">
                  <c:v>0.85250219490781387</c:v>
                </c:pt>
                <c:pt idx="8">
                  <c:v>0.8484018264840183</c:v>
                </c:pt>
                <c:pt idx="9">
                  <c:v>0.83881815998078313</c:v>
                </c:pt>
                <c:pt idx="10">
                  <c:v>0.83040152963671132</c:v>
                </c:pt>
                <c:pt idx="11">
                  <c:v>0.83446258084385583</c:v>
                </c:pt>
                <c:pt idx="12">
                  <c:v>0.83264033264033266</c:v>
                </c:pt>
                <c:pt idx="13">
                  <c:v>0.79811653914067093</c:v>
                </c:pt>
                <c:pt idx="14">
                  <c:v>0.80329500221141092</c:v>
                </c:pt>
                <c:pt idx="15">
                  <c:v>0.79023746701846964</c:v>
                </c:pt>
                <c:pt idx="16">
                  <c:v>0.79827915869980881</c:v>
                </c:pt>
                <c:pt idx="17">
                  <c:v>0.77782048817989624</c:v>
                </c:pt>
                <c:pt idx="18">
                  <c:v>0.74950525986876371</c:v>
                </c:pt>
                <c:pt idx="19">
                  <c:v>0.73621312087638491</c:v>
                </c:pt>
                <c:pt idx="20">
                  <c:v>0.72371039338741772</c:v>
                </c:pt>
                <c:pt idx="21">
                  <c:v>0.70396123050990311</c:v>
                </c:pt>
                <c:pt idx="22">
                  <c:v>0.69838709677419353</c:v>
                </c:pt>
                <c:pt idx="23">
                  <c:v>0.66436384571099594</c:v>
                </c:pt>
                <c:pt idx="24">
                  <c:v>0.68811188811188806</c:v>
                </c:pt>
                <c:pt idx="25">
                  <c:v>0.65015479876160986</c:v>
                </c:pt>
                <c:pt idx="26">
                  <c:v>0.66081871345029242</c:v>
                </c:pt>
                <c:pt idx="27">
                  <c:v>0.77142857142857146</c:v>
                </c:pt>
                <c:pt idx="28">
                  <c:v>0.57746478873239437</c:v>
                </c:pt>
                <c:pt idx="30">
                  <c:v>0.78509330670706512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37-7349-B64F-53938F51123E}"/>
            </c:ext>
          </c:extLst>
        </c:ser>
        <c:ser>
          <c:idx val="6"/>
          <c:order val="6"/>
          <c:tx>
            <c:strRef>
              <c:f>SET率!$S$2</c:f>
              <c:strCache>
                <c:ptCount val="1"/>
                <c:pt idx="0">
                  <c:v>2013凍結SET率</c:v>
                </c:pt>
              </c:strCache>
            </c:strRef>
          </c:tx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SET率!$S$5:$S$35</c:f>
              <c:numCache>
                <c:formatCode>0.0%</c:formatCode>
                <c:ptCount val="31"/>
                <c:pt idx="0">
                  <c:v>0.6428571428571429</c:v>
                </c:pt>
                <c:pt idx="1">
                  <c:v>0.86440677966101698</c:v>
                </c:pt>
                <c:pt idx="2">
                  <c:v>0.86754966887417218</c:v>
                </c:pt>
                <c:pt idx="3">
                  <c:v>0.85303514376996803</c:v>
                </c:pt>
                <c:pt idx="4">
                  <c:v>0.87179487179487181</c:v>
                </c:pt>
                <c:pt idx="5">
                  <c:v>0.90102040816326534</c:v>
                </c:pt>
                <c:pt idx="6">
                  <c:v>0.87929125138427466</c:v>
                </c:pt>
                <c:pt idx="7">
                  <c:v>0.87558869701726849</c:v>
                </c:pt>
                <c:pt idx="8">
                  <c:v>0.86956521739130432</c:v>
                </c:pt>
                <c:pt idx="9">
                  <c:v>0.86470459037996927</c:v>
                </c:pt>
                <c:pt idx="10">
                  <c:v>0.86057201225740554</c:v>
                </c:pt>
                <c:pt idx="11">
                  <c:v>0.86087450312322544</c:v>
                </c:pt>
                <c:pt idx="12">
                  <c:v>0.84959492779147583</c:v>
                </c:pt>
                <c:pt idx="13">
                  <c:v>0.82692692692692693</c:v>
                </c:pt>
                <c:pt idx="14">
                  <c:v>0.81492284531426418</c:v>
                </c:pt>
                <c:pt idx="15">
                  <c:v>0.80994229915668003</c:v>
                </c:pt>
                <c:pt idx="16">
                  <c:v>0.80004890772742088</c:v>
                </c:pt>
                <c:pt idx="17">
                  <c:v>0.79148770011714176</c:v>
                </c:pt>
                <c:pt idx="18">
                  <c:v>0.7663964627855564</c:v>
                </c:pt>
                <c:pt idx="19">
                  <c:v>0.74630518685870284</c:v>
                </c:pt>
                <c:pt idx="20">
                  <c:v>0.73353474320241696</c:v>
                </c:pt>
                <c:pt idx="21">
                  <c:v>0.7296186719263642</c:v>
                </c:pt>
                <c:pt idx="22">
                  <c:v>0.71867734435546371</c:v>
                </c:pt>
                <c:pt idx="23">
                  <c:v>0.69450748978665455</c:v>
                </c:pt>
                <c:pt idx="24">
                  <c:v>0.66162570888468808</c:v>
                </c:pt>
                <c:pt idx="25">
                  <c:v>0.6624365482233503</c:v>
                </c:pt>
                <c:pt idx="26">
                  <c:v>0.69863013698630139</c:v>
                </c:pt>
                <c:pt idx="27">
                  <c:v>0.74757281553398058</c:v>
                </c:pt>
                <c:pt idx="28">
                  <c:v>0.71621621621621623</c:v>
                </c:pt>
                <c:pt idx="30">
                  <c:v>0.79970922031985769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137-7349-B64F-53938F51123E}"/>
            </c:ext>
          </c:extLst>
        </c:ser>
        <c:ser>
          <c:idx val="7"/>
          <c:order val="7"/>
          <c:tx>
            <c:strRef>
              <c:f>SET率!$T$2</c:f>
              <c:strCache>
                <c:ptCount val="1"/>
                <c:pt idx="0">
                  <c:v>2014凍結SET率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SET率!$T$5:$T$35</c:f>
              <c:numCache>
                <c:formatCode>0.0%</c:formatCode>
                <c:ptCount val="31"/>
                <c:pt idx="0">
                  <c:v>0.875</c:v>
                </c:pt>
                <c:pt idx="1">
                  <c:v>0.86538461538461542</c:v>
                </c:pt>
                <c:pt idx="2">
                  <c:v>0.84251968503937003</c:v>
                </c:pt>
                <c:pt idx="3">
                  <c:v>0.87012987012987009</c:v>
                </c:pt>
                <c:pt idx="4">
                  <c:v>0.86153846153846159</c:v>
                </c:pt>
                <c:pt idx="5">
                  <c:v>0.88368055555555558</c:v>
                </c:pt>
                <c:pt idx="6">
                  <c:v>0.89037433155080214</c:v>
                </c:pt>
                <c:pt idx="7">
                  <c:v>0.87465469613259672</c:v>
                </c:pt>
                <c:pt idx="8">
                  <c:v>0.88119551681195518</c:v>
                </c:pt>
                <c:pt idx="9">
                  <c:v>0.87711213517665132</c:v>
                </c:pt>
                <c:pt idx="10">
                  <c:v>0.86706032556654966</c:v>
                </c:pt>
                <c:pt idx="11">
                  <c:v>0.86604809200209099</c:v>
                </c:pt>
                <c:pt idx="12">
                  <c:v>0.86776051287623601</c:v>
                </c:pt>
                <c:pt idx="13">
                  <c:v>0.84175803753949086</c:v>
                </c:pt>
                <c:pt idx="14">
                  <c:v>0.82342925251149324</c:v>
                </c:pt>
                <c:pt idx="15">
                  <c:v>0.82361901707688612</c:v>
                </c:pt>
                <c:pt idx="16">
                  <c:v>0.8194194507472029</c:v>
                </c:pt>
                <c:pt idx="17">
                  <c:v>0.80641043823571124</c:v>
                </c:pt>
                <c:pt idx="18">
                  <c:v>0.78271094640820982</c:v>
                </c:pt>
                <c:pt idx="19">
                  <c:v>0.76688470973017175</c:v>
                </c:pt>
                <c:pt idx="20">
                  <c:v>0.74952237305178482</c:v>
                </c:pt>
                <c:pt idx="21">
                  <c:v>0.73549369893366567</c:v>
                </c:pt>
                <c:pt idx="22">
                  <c:v>0.73003549245785271</c:v>
                </c:pt>
                <c:pt idx="23">
                  <c:v>0.70411271896420413</c:v>
                </c:pt>
                <c:pt idx="24">
                  <c:v>0.70522088353413659</c:v>
                </c:pt>
                <c:pt idx="25">
                  <c:v>0.66236162361623618</c:v>
                </c:pt>
                <c:pt idx="26">
                  <c:v>0.64186046511627903</c:v>
                </c:pt>
                <c:pt idx="27">
                  <c:v>0.7232142857142857</c:v>
                </c:pt>
                <c:pt idx="28">
                  <c:v>0.58974358974358976</c:v>
                </c:pt>
                <c:pt idx="30">
                  <c:v>0.81136143709774833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137-7349-B64F-53938F51123E}"/>
            </c:ext>
          </c:extLst>
        </c:ser>
        <c:ser>
          <c:idx val="8"/>
          <c:order val="8"/>
          <c:tx>
            <c:strRef>
              <c:f>SET率!$U$2</c:f>
              <c:strCache>
                <c:ptCount val="1"/>
                <c:pt idx="0">
                  <c:v>2015凍結SET率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SET率!$U$5:$U$35</c:f>
              <c:numCache>
                <c:formatCode>0.0%</c:formatCode>
                <c:ptCount val="31"/>
                <c:pt idx="0">
                  <c:v>1</c:v>
                </c:pt>
                <c:pt idx="1">
                  <c:v>0.95918367346938771</c:v>
                </c:pt>
                <c:pt idx="2">
                  <c:v>0.88800000000000001</c:v>
                </c:pt>
                <c:pt idx="3">
                  <c:v>0.90969899665551834</c:v>
                </c:pt>
                <c:pt idx="4">
                  <c:v>0.88632619439868199</c:v>
                </c:pt>
                <c:pt idx="5">
                  <c:v>0.89487632508833925</c:v>
                </c:pt>
                <c:pt idx="6">
                  <c:v>0.90245074483421428</c:v>
                </c:pt>
                <c:pt idx="7">
                  <c:v>0.89209498046287949</c:v>
                </c:pt>
                <c:pt idx="8">
                  <c:v>0.88581466842336409</c:v>
                </c:pt>
                <c:pt idx="9">
                  <c:v>0.8825924669155073</c:v>
                </c:pt>
                <c:pt idx="10">
                  <c:v>0.88495449374288959</c:v>
                </c:pt>
                <c:pt idx="11">
                  <c:v>0.87080229576260837</c:v>
                </c:pt>
                <c:pt idx="12">
                  <c:v>0.87486289759696878</c:v>
                </c:pt>
                <c:pt idx="13">
                  <c:v>0.85323120267652752</c:v>
                </c:pt>
                <c:pt idx="14">
                  <c:v>0.84473576403113482</c:v>
                </c:pt>
                <c:pt idx="15">
                  <c:v>0.83053097345132743</c:v>
                </c:pt>
                <c:pt idx="16">
                  <c:v>0.83003924866834877</c:v>
                </c:pt>
                <c:pt idx="17">
                  <c:v>0.81776810447170556</c:v>
                </c:pt>
                <c:pt idx="18">
                  <c:v>0.78886145048089418</c:v>
                </c:pt>
                <c:pt idx="19">
                  <c:v>0.7670631549136222</c:v>
                </c:pt>
                <c:pt idx="20">
                  <c:v>0.74562128222075352</c:v>
                </c:pt>
                <c:pt idx="21">
                  <c:v>0.73260323979009812</c:v>
                </c:pt>
                <c:pt idx="22">
                  <c:v>0.72643553629469126</c:v>
                </c:pt>
                <c:pt idx="23">
                  <c:v>0.71146112600536193</c:v>
                </c:pt>
                <c:pt idx="24">
                  <c:v>0.69967637540453076</c:v>
                </c:pt>
                <c:pt idx="25">
                  <c:v>0.70813397129186606</c:v>
                </c:pt>
                <c:pt idx="26">
                  <c:v>0.72695035460992907</c:v>
                </c:pt>
                <c:pt idx="27">
                  <c:v>0.67796610169491522</c:v>
                </c:pt>
                <c:pt idx="28">
                  <c:v>0.78813559322033899</c:v>
                </c:pt>
                <c:pt idx="30">
                  <c:v>0.81747572815533975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137-7349-B64F-53938F51123E}"/>
            </c:ext>
          </c:extLst>
        </c:ser>
        <c:ser>
          <c:idx val="9"/>
          <c:order val="9"/>
          <c:tx>
            <c:strRef>
              <c:f>SET率!$W$2</c:f>
              <c:strCache>
                <c:ptCount val="1"/>
                <c:pt idx="0">
                  <c:v>2017凍結SET率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SET率!$W$5:$W$35</c:f>
              <c:numCache>
                <c:formatCode>0.0%</c:formatCode>
                <c:ptCount val="31"/>
                <c:pt idx="0">
                  <c:v>0.96551724137931039</c:v>
                </c:pt>
                <c:pt idx="1">
                  <c:v>0.94444444444444442</c:v>
                </c:pt>
                <c:pt idx="2">
                  <c:v>0.91772151898734178</c:v>
                </c:pt>
                <c:pt idx="3">
                  <c:v>0.94505494505494503</c:v>
                </c:pt>
                <c:pt idx="4">
                  <c:v>0.92816901408450703</c:v>
                </c:pt>
                <c:pt idx="5">
                  <c:v>0.92084241103848952</c:v>
                </c:pt>
                <c:pt idx="6">
                  <c:v>0.90954773869346739</c:v>
                </c:pt>
                <c:pt idx="7">
                  <c:v>0.91791633780584059</c:v>
                </c:pt>
                <c:pt idx="8">
                  <c:v>0.92105753118599887</c:v>
                </c:pt>
                <c:pt idx="9">
                  <c:v>0.91168941979522189</c:v>
                </c:pt>
                <c:pt idx="10">
                  <c:v>0.90718492343934043</c:v>
                </c:pt>
                <c:pt idx="11">
                  <c:v>0.9090002990132563</c:v>
                </c:pt>
                <c:pt idx="12">
                  <c:v>0.90737043146106433</c:v>
                </c:pt>
                <c:pt idx="13">
                  <c:v>0.88327650463880736</c:v>
                </c:pt>
                <c:pt idx="14">
                  <c:v>0.88357137515890227</c:v>
                </c:pt>
                <c:pt idx="15">
                  <c:v>0.86831415030467163</c:v>
                </c:pt>
                <c:pt idx="16">
                  <c:v>0.86275386383957087</c:v>
                </c:pt>
                <c:pt idx="17">
                  <c:v>0.85411933516680616</c:v>
                </c:pt>
                <c:pt idx="18">
                  <c:v>0.83200795228628233</c:v>
                </c:pt>
                <c:pt idx="19">
                  <c:v>0.81003335186214565</c:v>
                </c:pt>
                <c:pt idx="20">
                  <c:v>0.80231834448420725</c:v>
                </c:pt>
                <c:pt idx="21">
                  <c:v>0.77815590768903542</c:v>
                </c:pt>
                <c:pt idx="22">
                  <c:v>0.77665317139001344</c:v>
                </c:pt>
                <c:pt idx="23">
                  <c:v>0.73753359211704983</c:v>
                </c:pt>
                <c:pt idx="24">
                  <c:v>0.73487846240814014</c:v>
                </c:pt>
                <c:pt idx="25">
                  <c:v>0.70294117647058818</c:v>
                </c:pt>
                <c:pt idx="26">
                  <c:v>0.7055555555555556</c:v>
                </c:pt>
                <c:pt idx="27">
                  <c:v>0.82258064516129037</c:v>
                </c:pt>
                <c:pt idx="28">
                  <c:v>0.75735294117647056</c:v>
                </c:pt>
                <c:pt idx="30">
                  <c:v>0.85651011594982362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137-7349-B64F-53938F511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2148224"/>
        <c:axId val="872150864"/>
      </c:lineChart>
      <c:catAx>
        <c:axId val="87214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872150864"/>
        <c:crosses val="autoZero"/>
        <c:auto val="1"/>
        <c:lblAlgn val="ctr"/>
        <c:lblOffset val="100"/>
        <c:noMultiLvlLbl val="0"/>
      </c:catAx>
      <c:valAx>
        <c:axId val="872150864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8721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27662244006543"/>
          <c:y val="3.2044723223156421E-2"/>
          <c:w val="0.36845234256365755"/>
          <c:h val="0.24276682928758195"/>
        </c:manualLayout>
      </c:layout>
      <c:overlay val="0"/>
      <c:txPr>
        <a:bodyPr/>
        <a:lstStyle/>
        <a:p>
          <a:pPr>
            <a:defRPr sz="11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4.9241737560169092E-2"/>
          <c:y val="2.7878266629100742E-2"/>
          <c:w val="0.91002104818803831"/>
          <c:h val="0.90723371442976408"/>
        </c:manualLayout>
      </c:layout>
      <c:lineChart>
        <c:grouping val="standard"/>
        <c:varyColors val="0"/>
        <c:ser>
          <c:idx val="0"/>
          <c:order val="0"/>
          <c:tx>
            <c:strRef>
              <c:f>'2017単年基本データ'!$AP$3</c:f>
              <c:strCache>
                <c:ptCount val="1"/>
                <c:pt idx="0">
                  <c:v>新鮮初期胚SET</c:v>
                </c:pt>
              </c:strCache>
            </c:strRef>
          </c:tx>
          <c:cat>
            <c:strRef>
              <c:f>'2017単年基本データ'!$AO$8:$AO$33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'2017単年基本データ'!$AP$8:$AP$33</c:f>
              <c:numCache>
                <c:formatCode>0%</c:formatCode>
                <c:ptCount val="26"/>
                <c:pt idx="0">
                  <c:v>0.375</c:v>
                </c:pt>
                <c:pt idx="1">
                  <c:v>0.32142857142857145</c:v>
                </c:pt>
                <c:pt idx="2">
                  <c:v>0.30833333333333335</c:v>
                </c:pt>
                <c:pt idx="3">
                  <c:v>0.3493975903614458</c:v>
                </c:pt>
                <c:pt idx="4">
                  <c:v>0.36760925449871468</c:v>
                </c:pt>
                <c:pt idx="5">
                  <c:v>0.31023102310231021</c:v>
                </c:pt>
                <c:pt idx="6">
                  <c:v>0.33333333333333331</c:v>
                </c:pt>
                <c:pt idx="7">
                  <c:v>0.34771354616048317</c:v>
                </c:pt>
                <c:pt idx="8">
                  <c:v>0.32651570489408327</c:v>
                </c:pt>
                <c:pt idx="9">
                  <c:v>0.30012004801920766</c:v>
                </c:pt>
                <c:pt idx="10">
                  <c:v>0.29282868525896416</c:v>
                </c:pt>
                <c:pt idx="11">
                  <c:v>0.28237585199610515</c:v>
                </c:pt>
                <c:pt idx="12">
                  <c:v>0.26988505747126434</c:v>
                </c:pt>
                <c:pt idx="13">
                  <c:v>0.24217118997912318</c:v>
                </c:pt>
                <c:pt idx="14">
                  <c:v>0.21997755331088664</c:v>
                </c:pt>
                <c:pt idx="15">
                  <c:v>0.18681318681318682</c:v>
                </c:pt>
                <c:pt idx="16">
                  <c:v>0.15509797409498505</c:v>
                </c:pt>
                <c:pt idx="17">
                  <c:v>0.12699538843561547</c:v>
                </c:pt>
                <c:pt idx="18">
                  <c:v>8.2504604051565372E-2</c:v>
                </c:pt>
                <c:pt idx="19">
                  <c:v>7.0044709388971685E-2</c:v>
                </c:pt>
                <c:pt idx="20">
                  <c:v>5.0409577819785757E-2</c:v>
                </c:pt>
                <c:pt idx="21">
                  <c:v>3.7499999999999999E-2</c:v>
                </c:pt>
                <c:pt idx="22">
                  <c:v>1.1904761904761904E-2</c:v>
                </c:pt>
                <c:pt idx="23">
                  <c:v>1.107011070110701E-2</c:v>
                </c:pt>
                <c:pt idx="25">
                  <c:v>0.19798123400625534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5-A54D-8070-58B653F3FB81}"/>
            </c:ext>
          </c:extLst>
        </c:ser>
        <c:ser>
          <c:idx val="1"/>
          <c:order val="1"/>
          <c:tx>
            <c:strRef>
              <c:f>'2017単年基本データ'!$AQ$3</c:f>
              <c:strCache>
                <c:ptCount val="1"/>
                <c:pt idx="0">
                  <c:v>新鮮胚盤胞SET</c:v>
                </c:pt>
              </c:strCache>
            </c:strRef>
          </c:tx>
          <c:marker>
            <c:symbol val="circle"/>
            <c:size val="7"/>
          </c:marker>
          <c:cat>
            <c:strRef>
              <c:f>'2017単年基本データ'!$AO$8:$AO$33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'2017単年基本データ'!$AQ$8:$AQ$33</c:f>
              <c:numCache>
                <c:formatCode>0%</c:formatCode>
                <c:ptCount val="26"/>
                <c:pt idx="0">
                  <c:v>0.33333333333333331</c:v>
                </c:pt>
                <c:pt idx="1">
                  <c:v>0.48148148148148145</c:v>
                </c:pt>
                <c:pt idx="2">
                  <c:v>0.35185185185185186</c:v>
                </c:pt>
                <c:pt idx="3">
                  <c:v>0.48148148148148145</c:v>
                </c:pt>
                <c:pt idx="4">
                  <c:v>0.43065693430656932</c:v>
                </c:pt>
                <c:pt idx="5">
                  <c:v>0.4039408866995074</c:v>
                </c:pt>
                <c:pt idx="6">
                  <c:v>0.35249042145593867</c:v>
                </c:pt>
                <c:pt idx="7">
                  <c:v>0.38670694864048338</c:v>
                </c:pt>
                <c:pt idx="8">
                  <c:v>0.37470725995316162</c:v>
                </c:pt>
                <c:pt idx="9">
                  <c:v>0.38846153846153847</c:v>
                </c:pt>
                <c:pt idx="10">
                  <c:v>0.40625</c:v>
                </c:pt>
                <c:pt idx="11">
                  <c:v>0.34686971235194586</c:v>
                </c:pt>
                <c:pt idx="12">
                  <c:v>0.36086956521739133</c:v>
                </c:pt>
                <c:pt idx="13">
                  <c:v>0.34707446808510639</c:v>
                </c:pt>
                <c:pt idx="14">
                  <c:v>0.30620155038759689</c:v>
                </c:pt>
                <c:pt idx="15">
                  <c:v>0.27161862527716185</c:v>
                </c:pt>
                <c:pt idx="16">
                  <c:v>0.24559341950646299</c:v>
                </c:pt>
                <c:pt idx="17">
                  <c:v>0.19974554707379136</c:v>
                </c:pt>
                <c:pt idx="18">
                  <c:v>0.17189835575485798</c:v>
                </c:pt>
                <c:pt idx="19">
                  <c:v>0.13603818615751789</c:v>
                </c:pt>
                <c:pt idx="20">
                  <c:v>0.11870503597122302</c:v>
                </c:pt>
                <c:pt idx="21">
                  <c:v>8.3969465648854963E-2</c:v>
                </c:pt>
                <c:pt idx="22">
                  <c:v>5.6338028169014086E-2</c:v>
                </c:pt>
                <c:pt idx="23">
                  <c:v>3.4482758620689655E-2</c:v>
                </c:pt>
                <c:pt idx="25">
                  <c:v>0.2950191570881226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75-A54D-8070-58B653F3FB81}"/>
            </c:ext>
          </c:extLst>
        </c:ser>
        <c:ser>
          <c:idx val="2"/>
          <c:order val="2"/>
          <c:tx>
            <c:strRef>
              <c:f>'2017単年基本データ'!$AR$3</c:f>
              <c:strCache>
                <c:ptCount val="1"/>
                <c:pt idx="0">
                  <c:v>凍結初期胚SET</c:v>
                </c:pt>
              </c:strCache>
            </c:strRef>
          </c:tx>
          <c:marker>
            <c:symbol val="circle"/>
            <c:size val="7"/>
          </c:marker>
          <c:cat>
            <c:strRef>
              <c:f>'2017単年基本データ'!$AO$8:$AO$33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'2017単年基本データ'!$AR$8:$AR$33</c:f>
              <c:numCache>
                <c:formatCode>0%</c:formatCode>
                <c:ptCount val="26"/>
                <c:pt idx="0">
                  <c:v>0.42857142857142855</c:v>
                </c:pt>
                <c:pt idx="1">
                  <c:v>0.24590163934426229</c:v>
                </c:pt>
                <c:pt idx="2">
                  <c:v>0.34645669291338582</c:v>
                </c:pt>
                <c:pt idx="3">
                  <c:v>0.33333333333333331</c:v>
                </c:pt>
                <c:pt idx="4">
                  <c:v>0.3203342618384401</c:v>
                </c:pt>
                <c:pt idx="5">
                  <c:v>0.29026845637583892</c:v>
                </c:pt>
                <c:pt idx="6">
                  <c:v>0.28406466512702078</c:v>
                </c:pt>
                <c:pt idx="7">
                  <c:v>0.32454545454545453</c:v>
                </c:pt>
                <c:pt idx="8">
                  <c:v>0.29885931558935364</c:v>
                </c:pt>
                <c:pt idx="9">
                  <c:v>0.28747686613201728</c:v>
                </c:pt>
                <c:pt idx="10">
                  <c:v>0.28231476473769607</c:v>
                </c:pt>
                <c:pt idx="11">
                  <c:v>0.27346524606798578</c:v>
                </c:pt>
                <c:pt idx="12">
                  <c:v>0.25860507246376813</c:v>
                </c:pt>
                <c:pt idx="13">
                  <c:v>0.23366418527708852</c:v>
                </c:pt>
                <c:pt idx="14">
                  <c:v>0.23630907726931732</c:v>
                </c:pt>
                <c:pt idx="15">
                  <c:v>0.21610029693170571</c:v>
                </c:pt>
                <c:pt idx="16">
                  <c:v>0.19080539232630486</c:v>
                </c:pt>
                <c:pt idx="17">
                  <c:v>0.14209019327129563</c:v>
                </c:pt>
                <c:pt idx="18">
                  <c:v>0.11615976548186149</c:v>
                </c:pt>
                <c:pt idx="19">
                  <c:v>7.481412639405205E-2</c:v>
                </c:pt>
                <c:pt idx="20">
                  <c:v>6.0723514211886306E-2</c:v>
                </c:pt>
                <c:pt idx="21">
                  <c:v>3.6756756756756756E-2</c:v>
                </c:pt>
                <c:pt idx="22">
                  <c:v>2.4096385542168676E-2</c:v>
                </c:pt>
                <c:pt idx="23">
                  <c:v>3.7344398340248962E-2</c:v>
                </c:pt>
                <c:pt idx="25">
                  <c:v>0.20107315947380569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75-A54D-8070-58B653F3FB81}"/>
            </c:ext>
          </c:extLst>
        </c:ser>
        <c:ser>
          <c:idx val="3"/>
          <c:order val="3"/>
          <c:tx>
            <c:strRef>
              <c:f>'2017単年基本データ'!$AS$3</c:f>
              <c:strCache>
                <c:ptCount val="1"/>
                <c:pt idx="0">
                  <c:v>凍結胚盤胞SET</c:v>
                </c:pt>
              </c:strCache>
            </c:strRef>
          </c:tx>
          <c:marker>
            <c:symbol val="circle"/>
            <c:size val="7"/>
          </c:marker>
          <c:cat>
            <c:strRef>
              <c:f>'2017単年基本データ'!$AO$8:$AO$33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'2017単年基本データ'!$AS$8:$AS$33</c:f>
              <c:numCache>
                <c:formatCode>0%</c:formatCode>
                <c:ptCount val="26"/>
                <c:pt idx="0">
                  <c:v>0.5</c:v>
                </c:pt>
                <c:pt idx="1">
                  <c:v>0.51590106007067138</c:v>
                </c:pt>
                <c:pt idx="2">
                  <c:v>0.5357142857142857</c:v>
                </c:pt>
                <c:pt idx="3">
                  <c:v>0.51707317073170733</c:v>
                </c:pt>
                <c:pt idx="4">
                  <c:v>0.52123552123552119</c:v>
                </c:pt>
                <c:pt idx="5">
                  <c:v>0.52022122364327683</c:v>
                </c:pt>
                <c:pt idx="6">
                  <c:v>0.51139426611124728</c:v>
                </c:pt>
                <c:pt idx="7">
                  <c:v>0.49877612502353608</c:v>
                </c:pt>
                <c:pt idx="8">
                  <c:v>0.4913104744011273</c:v>
                </c:pt>
                <c:pt idx="9">
                  <c:v>0.47646352847046275</c:v>
                </c:pt>
                <c:pt idx="10">
                  <c:v>0.47169592002789723</c:v>
                </c:pt>
                <c:pt idx="11">
                  <c:v>0.46335078534031415</c:v>
                </c:pt>
                <c:pt idx="12">
                  <c:v>0.44275603663613655</c:v>
                </c:pt>
                <c:pt idx="13">
                  <c:v>0.42279235130200826</c:v>
                </c:pt>
                <c:pt idx="14">
                  <c:v>0.39398690399335978</c:v>
                </c:pt>
                <c:pt idx="15">
                  <c:v>0.36588183029764548</c:v>
                </c:pt>
                <c:pt idx="16">
                  <c:v>0.33098390322887894</c:v>
                </c:pt>
                <c:pt idx="17">
                  <c:v>0.29569043321299637</c:v>
                </c:pt>
                <c:pt idx="18">
                  <c:v>0.25566983122362869</c:v>
                </c:pt>
                <c:pt idx="19">
                  <c:v>0.20329138431752178</c:v>
                </c:pt>
                <c:pt idx="20">
                  <c:v>0.15641361256544503</c:v>
                </c:pt>
                <c:pt idx="21">
                  <c:v>0.14174757281553399</c:v>
                </c:pt>
                <c:pt idx="22">
                  <c:v>0.12517385257301808</c:v>
                </c:pt>
                <c:pt idx="23">
                  <c:v>7.5949367088607597E-2</c:v>
                </c:pt>
                <c:pt idx="25">
                  <c:v>0.39306118615680813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75-A54D-8070-58B653F3F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1697024"/>
        <c:axId val="871699856"/>
      </c:lineChart>
      <c:catAx>
        <c:axId val="87169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1699856"/>
        <c:crosses val="autoZero"/>
        <c:auto val="1"/>
        <c:lblAlgn val="ctr"/>
        <c:lblOffset val="100"/>
        <c:noMultiLvlLbl val="0"/>
      </c:catAx>
      <c:valAx>
        <c:axId val="8716998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71697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376017964247393"/>
          <c:y val="7.5226952563132971E-2"/>
          <c:w val="0.14051383376035553"/>
          <c:h val="0.1816237377107522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0.65585</cdr:x>
      <cdr:y>0.94951</cdr:y>
    </cdr:from>
    <cdr:to>
      <cdr:x>0.98528</cdr:x>
      <cdr:y>1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7D818C43-BA5F-4142-887F-30B3ACB4288E}"/>
            </a:ext>
          </a:extLst>
        </cdr:cNvPr>
        <cdr:cNvSpPr txBox="1"/>
      </cdr:nvSpPr>
      <cdr:spPr>
        <a:xfrm xmlns:a="http://schemas.openxmlformats.org/drawingml/2006/main">
          <a:off x="5792946" y="5209401"/>
          <a:ext cx="290977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ja-JP"/>
          </a:defPPr>
          <a:lvl1pPr algn="l" defTabSz="457200" rtl="0" fontAlgn="base">
            <a:spcBef>
              <a:spcPct val="0"/>
            </a:spcBef>
            <a:spcAft>
              <a:spcPct val="0"/>
            </a:spcAft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1pPr>
          <a:lvl2pPr marL="457200" algn="l" defTabSz="457200" rtl="0" fontAlgn="base">
            <a:spcBef>
              <a:spcPct val="0"/>
            </a:spcBef>
            <a:spcAft>
              <a:spcPct val="0"/>
            </a:spcAft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2pPr>
          <a:lvl3pPr marL="914400" algn="l" defTabSz="457200" rtl="0" fontAlgn="base">
            <a:spcBef>
              <a:spcPct val="0"/>
            </a:spcBef>
            <a:spcAft>
              <a:spcPct val="0"/>
            </a:spcAft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3pPr>
          <a:lvl4pPr marL="1371600" algn="l" defTabSz="457200" rtl="0" fontAlgn="base">
            <a:spcBef>
              <a:spcPct val="0"/>
            </a:spcBef>
            <a:spcAft>
              <a:spcPct val="0"/>
            </a:spcAft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4pPr>
          <a:lvl5pPr marL="1828800" algn="l" defTabSz="457200" rtl="0" fontAlgn="base">
            <a:spcBef>
              <a:spcPct val="0"/>
            </a:spcBef>
            <a:spcAft>
              <a:spcPct val="0"/>
            </a:spcAft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5pPr>
          <a:lvl6pPr marL="2286000" algn="l" defTabSz="457200" rtl="0" eaLnBrk="1" latinLnBrk="0" hangingPunct="1"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6pPr>
          <a:lvl7pPr marL="2743200" algn="l" defTabSz="457200" rtl="0" eaLnBrk="1" latinLnBrk="0" hangingPunct="1"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7pPr>
          <a:lvl8pPr marL="3200400" algn="l" defTabSz="457200" rtl="0" eaLnBrk="1" latinLnBrk="0" hangingPunct="1"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8pPr>
          <a:lvl9pPr marL="3657600" algn="l" defTabSz="457200" rtl="0" eaLnBrk="1" latinLnBrk="0" hangingPunct="1">
            <a:defRPr kumimoji="1" kern="120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defRPr>
          </a:lvl9pPr>
        </a:lstStyle>
        <a:p xmlns:a="http://schemas.openxmlformats.org/drawingml/2006/main">
          <a:r>
            <a:rPr kumimoji="1" lang="en-US" altLang="ja-JP" sz="1200" dirty="0" err="1"/>
            <a:t>AI:Aromatase</a:t>
          </a:r>
          <a:r>
            <a:rPr kumimoji="1" lang="en-US" altLang="ja-JP" sz="1200" dirty="0"/>
            <a:t> Inhibitor</a:t>
          </a:r>
          <a:r>
            <a:rPr kumimoji="1" lang="ja-JP" altLang="en-US" sz="1200"/>
            <a:t>を含む管理周期法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0086D-BF1D-D847-92F1-1136977889A2}" type="datetimeFigureOut">
              <a:rPr kumimoji="1" lang="ja-JP" altLang="en-US" smtClean="0"/>
              <a:t>2019/10/25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4F85-875D-B34B-A8D2-531BB87092C5}" type="datetimeFigureOut">
              <a:rPr kumimoji="1" lang="ja-JP" altLang="en-US" smtClean="0"/>
              <a:t>2019/10/25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3AD04-C895-E64B-98A3-6E66D8460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7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755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97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13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2019/10/25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4167" y="245455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治療周期数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219862"/>
              </p:ext>
            </p:extLst>
          </p:nvPr>
        </p:nvGraphicFramePr>
        <p:xfrm>
          <a:off x="301625" y="1192213"/>
          <a:ext cx="8528050" cy="5531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06544"/>
            <a:ext cx="8229600" cy="831850"/>
          </a:xfrm>
        </p:spPr>
        <p:txBody>
          <a:bodyPr/>
          <a:lstStyle/>
          <a:p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年別　妊娠率・生産率・多胎率</a:t>
            </a:r>
            <a:endParaRPr kumimoji="1" lang="ja-JP" altLang="en-US" sz="360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AEA30-31C6-394B-B556-63BBF0DB4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015538"/>
              </p:ext>
            </p:extLst>
          </p:nvPr>
        </p:nvGraphicFramePr>
        <p:xfrm>
          <a:off x="1076960" y="1106488"/>
          <a:ext cx="7112001" cy="50836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70989">
                  <a:extLst>
                    <a:ext uri="{9D8B030D-6E8A-4147-A177-3AD203B41FA5}">
                      <a16:colId xmlns:a16="http://schemas.microsoft.com/office/drawing/2014/main" val="1988047228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630068017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046446022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138592735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4028111239"/>
                    </a:ext>
                  </a:extLst>
                </a:gridCol>
              </a:tblGrid>
              <a:tr h="222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西暦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採卵）*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多胎率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52089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70355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309563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6569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950415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6015875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307458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660360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80022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43762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1081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987180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111962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579078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1616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23254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846366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977267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00851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011994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110693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90790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48694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3937931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983593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182010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5039437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337128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657687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470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30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新鮮周期における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SET</a:t>
            </a: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実施率</a:t>
            </a:r>
            <a:r>
              <a:rPr lang="ja-JP" altLang="en-US" sz="2800" dirty="0">
                <a:latin typeface="Yu Gothic" charset="-128"/>
                <a:ea typeface="Yu Gothic" charset="-128"/>
                <a:cs typeface="Yu Gothic" charset="-128"/>
              </a:rPr>
              <a:t>　年別</a:t>
            </a: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2007-2017</a:t>
            </a:r>
            <a:endParaRPr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36D1BED-B329-F34C-AE94-49A798EC3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54972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0973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凍結周期における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SET</a:t>
            </a: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実施率</a:t>
            </a:r>
            <a:r>
              <a:rPr lang="ja-JP" altLang="en-US" sz="2800" dirty="0">
                <a:latin typeface="Yu Gothic" charset="-128"/>
                <a:ea typeface="Yu Gothic" charset="-128"/>
                <a:cs typeface="Yu Gothic" charset="-128"/>
              </a:rPr>
              <a:t>　年別</a:t>
            </a: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2007-2017</a:t>
            </a:r>
            <a:endParaRPr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D5C10595-43CC-DB4F-B2D4-25759F5B84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46102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856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4118" y="264911"/>
            <a:ext cx="8463064" cy="831850"/>
          </a:xfrm>
        </p:spPr>
        <p:txBody>
          <a:bodyPr/>
          <a:lstStyle/>
          <a:p>
            <a:pPr>
              <a:defRPr/>
            </a:pP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移植ステージ別・年齢別の移植あたり妊娠率　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374686-3B68-3743-A045-F9F16B5C91F2}"/>
              </a:ext>
            </a:extLst>
          </p:cNvPr>
          <p:cNvSpPr txBox="1"/>
          <p:nvPr/>
        </p:nvSpPr>
        <p:spPr>
          <a:xfrm>
            <a:off x="4080681" y="624998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年齢</a:t>
            </a: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8E736AC8-998E-4945-B7FA-F6B326FD13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6768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385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1285" y="274638"/>
            <a:ext cx="8472791" cy="629488"/>
          </a:xfrm>
        </p:spPr>
        <p:txBody>
          <a:bodyPr/>
          <a:lstStyle/>
          <a:p>
            <a:r>
              <a:rPr kumimoji="1" lang="ja-JP" altLang="en-US" sz="2800">
                <a:latin typeface="Yu Gothic" charset="-128"/>
                <a:ea typeface="Yu Gothic" charset="-128"/>
                <a:cs typeface="Yu Gothic" charset="-128"/>
              </a:rPr>
              <a:t>移植ステージ別・年齢別の移植あたり妊娠率　</a:t>
            </a:r>
            <a:r>
              <a:rPr kumimoji="1" lang="en-US" altLang="ja-JP" sz="2800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kumimoji="1"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BFCF8430-C4F9-F44C-BB75-9F20A057C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881058"/>
              </p:ext>
            </p:extLst>
          </p:nvPr>
        </p:nvGraphicFramePr>
        <p:xfrm>
          <a:off x="1431622" y="923035"/>
          <a:ext cx="6232115" cy="533410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46423">
                  <a:extLst>
                    <a:ext uri="{9D8B030D-6E8A-4147-A177-3AD203B41FA5}">
                      <a16:colId xmlns:a16="http://schemas.microsoft.com/office/drawing/2014/main" val="1134535992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2404127483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926766059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176570048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950323637"/>
                    </a:ext>
                  </a:extLst>
                </a:gridCol>
              </a:tblGrid>
              <a:tr h="255703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年齢別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新鮮初期胚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新鮮胚盤胞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凍結初期胚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凍結胚盤胞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634663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12149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39346308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853898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81754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042627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812512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505046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851975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635402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2336742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296461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0631086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366053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7878827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39%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29314376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46711511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581161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3878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4676718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7442879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750923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774985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8193068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34" charset="-128"/>
                          <a:ea typeface="ＭＳ Ｐゴシック" panose="020B0600070205080204" pitchFamily="34" charset="-128"/>
                        </a:rPr>
                        <a:t>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7342030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合計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39.3%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9534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204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4F3D184-016F-8D4C-92C3-F91B3F260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288932"/>
              </p:ext>
            </p:extLst>
          </p:nvPr>
        </p:nvGraphicFramePr>
        <p:xfrm>
          <a:off x="1531087" y="869950"/>
          <a:ext cx="6751669" cy="5057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57">
                  <a:extLst>
                    <a:ext uri="{9D8B030D-6E8A-4147-A177-3AD203B41FA5}">
                      <a16:colId xmlns:a16="http://schemas.microsoft.com/office/drawing/2014/main" val="1394779320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088015652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1731422947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41821666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1229417155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2886192268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151863080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949295763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71539462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836441947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453417188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2026724836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4265323703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486834024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946989548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3526553913"/>
                    </a:ext>
                  </a:extLst>
                </a:gridCol>
                <a:gridCol w="397157">
                  <a:extLst>
                    <a:ext uri="{9D8B030D-6E8A-4147-A177-3AD203B41FA5}">
                      <a16:colId xmlns:a16="http://schemas.microsoft.com/office/drawing/2014/main" val="2243306641"/>
                    </a:ext>
                  </a:extLst>
                </a:gridCol>
              </a:tblGrid>
              <a:tr h="289705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移植ステージ別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61326961"/>
                  </a:ext>
                </a:extLst>
              </a:tr>
              <a:tr h="159338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新鮮移植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新鮮妊娠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凍結移植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凍結妊娠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17247071"/>
                  </a:ext>
                </a:extLst>
              </a:tr>
              <a:tr h="239007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500" u="none" strike="noStrike">
                          <a:effectLst/>
                        </a:rPr>
                        <a:t>初期</a:t>
                      </a:r>
                      <a:r>
                        <a:rPr lang="en" sz="500" u="none" strike="noStrike">
                          <a:effectLst/>
                        </a:rPr>
                        <a:t>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500" u="none" strike="noStrike">
                          <a:effectLst/>
                        </a:rPr>
                        <a:t>BlastSET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4147773"/>
                  </a:ext>
                </a:extLst>
              </a:tr>
              <a:tr h="347647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600" u="none" strike="noStrike">
                          <a:effectLst/>
                        </a:rPr>
                        <a:t>20</a:t>
                      </a:r>
                      <a:r>
                        <a:rPr lang="ja-JP" altLang="en-US" sz="600" u="none" strike="noStrike">
                          <a:effectLst/>
                        </a:rPr>
                        <a:t>歳以下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21267965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2293479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9420497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1433074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8146525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4596382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71536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1092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1025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12720042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431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389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444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1944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1009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945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43503392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606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688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596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2893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173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1608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1505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477524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947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873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1009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4362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6900406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1256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1159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365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1330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1100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5702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2832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743005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1485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1369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472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483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447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178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1577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1315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6387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485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3369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3138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4757123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1817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520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500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1621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8084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7499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3828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3573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2858120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2008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640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651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2251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8603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636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522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4352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4058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69664068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2054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676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591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701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235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2558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1971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9168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716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4653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4248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1455716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2175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794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2846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2208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9608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571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4679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4254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411255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2969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2395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891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752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727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3232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800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4893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4400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8356858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3301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2673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774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723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237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3611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630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4740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4272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2325914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3934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3185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902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754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595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4182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3031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655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4646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4118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9765903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3787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1035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851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467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4290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2893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552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3475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82938417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3628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974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786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491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4241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2794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8864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3036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2621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2596202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3563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2715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4199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2729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8655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7584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559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317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2203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6814468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2639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545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208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3482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2152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5921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5165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1207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1050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3437895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1993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1587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1548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3056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178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577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478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157867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1251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960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1568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1781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1545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250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9067082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666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504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581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826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2453301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276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237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51294439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169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248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158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9995161"/>
                  </a:ext>
                </a:extLst>
              </a:tr>
              <a:tr h="120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130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105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32800307"/>
                  </a:ext>
                </a:extLst>
              </a:tr>
              <a:tr h="347647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600" u="none" strike="noStrike">
                          <a:effectLst/>
                        </a:rPr>
                        <a:t>50</a:t>
                      </a:r>
                      <a:r>
                        <a:rPr lang="ja-JP" altLang="en-US" sz="600" u="none" strike="noStrike">
                          <a:effectLst/>
                        </a:rPr>
                        <a:t>歳以上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56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48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40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1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6504941"/>
                  </a:ext>
                </a:extLst>
              </a:tr>
              <a:tr h="17382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600" u="none" strike="noStrike">
                          <a:effectLst/>
                        </a:rPr>
                        <a:t>合計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9657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8343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6963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3350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2849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9894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400" u="none" strike="noStrike">
                          <a:effectLst/>
                        </a:rPr>
                        <a:t>6970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>
                          <a:effectLst/>
                        </a:rPr>
                        <a:t>###</a:t>
                      </a:r>
                      <a:endParaRPr lang="en-US" altLang="ja-JP" sz="4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400" u="none" strike="noStrike" dirty="0">
                          <a:effectLst/>
                        </a:rPr>
                        <a:t>###</a:t>
                      </a:r>
                      <a:endParaRPr lang="en-US" altLang="ja-JP" sz="4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9359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4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55A2C348-218D-3840-ABE6-CB4921CC82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077134"/>
              </p:ext>
            </p:extLst>
          </p:nvPr>
        </p:nvGraphicFramePr>
        <p:xfrm>
          <a:off x="202635" y="414407"/>
          <a:ext cx="4369365" cy="6120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BF207DE1-9394-714D-A795-BBF940ADC5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966995"/>
              </p:ext>
            </p:extLst>
          </p:nvPr>
        </p:nvGraphicFramePr>
        <p:xfrm>
          <a:off x="4675752" y="414407"/>
          <a:ext cx="4369365" cy="6120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320B79-63FB-9347-8866-A8A92E250D56}"/>
              </a:ext>
            </a:extLst>
          </p:cNvPr>
          <p:cNvSpPr txBox="1"/>
          <p:nvPr/>
        </p:nvSpPr>
        <p:spPr>
          <a:xfrm>
            <a:off x="430038" y="30222"/>
            <a:ext cx="8491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/>
              <a:t>新鮮周期における　周期管理</a:t>
            </a:r>
            <a:r>
              <a:rPr kumimoji="1" lang="ja-JP" altLang="en-US" sz="3200"/>
              <a:t>方法の内訳　</a:t>
            </a:r>
            <a:r>
              <a:rPr kumimoji="1" lang="en-US" altLang="ja-JP" sz="3200" dirty="0"/>
              <a:t>2017</a:t>
            </a:r>
            <a:endParaRPr kumimoji="1" lang="ja-JP" altLang="en-US" sz="32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818C43-BA5F-4142-887F-30B3ACB4288E}"/>
              </a:ext>
            </a:extLst>
          </p:cNvPr>
          <p:cNvSpPr txBox="1"/>
          <p:nvPr/>
        </p:nvSpPr>
        <p:spPr>
          <a:xfrm>
            <a:off x="4572000" y="6443593"/>
            <a:ext cx="3825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err="1"/>
              <a:t>AI:Aromatase</a:t>
            </a:r>
            <a:r>
              <a:rPr kumimoji="1" lang="en-US" altLang="ja-JP" sz="1600" dirty="0"/>
              <a:t> Inhibitor</a:t>
            </a:r>
            <a:r>
              <a:rPr kumimoji="1" lang="ja-JP" altLang="en-US" sz="1600"/>
              <a:t>を含む管理周期法</a:t>
            </a:r>
          </a:p>
        </p:txBody>
      </p:sp>
    </p:spTree>
    <p:extLst>
      <p:ext uri="{BB962C8B-B14F-4D97-AF65-F5344CB8AC3E}">
        <p14:creationId xmlns:p14="http://schemas.microsoft.com/office/powerpoint/2010/main" val="97113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149B5B4-51D9-CB40-B5CA-FBDD60D5DD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8145819"/>
              </p:ext>
            </p:extLst>
          </p:nvPr>
        </p:nvGraphicFramePr>
        <p:xfrm>
          <a:off x="155633" y="1233378"/>
          <a:ext cx="8832734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20AF63-76DB-8844-B856-84158CA0D9BA}"/>
              </a:ext>
            </a:extLst>
          </p:cNvPr>
          <p:cNvSpPr txBox="1"/>
          <p:nvPr/>
        </p:nvSpPr>
        <p:spPr>
          <a:xfrm>
            <a:off x="862490" y="402381"/>
            <a:ext cx="7419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/>
              <a:t>新鮮周期*における</a:t>
            </a:r>
            <a:endParaRPr kumimoji="1" lang="en-US" altLang="ja-JP" sz="2400" dirty="0"/>
          </a:p>
          <a:p>
            <a:pPr algn="ctr"/>
            <a:r>
              <a:rPr kumimoji="1" lang="ja-JP" altLang="en-US" sz="2400"/>
              <a:t>刺激方法別　年齢別　妊娠率（刺激開始あたり）　</a:t>
            </a:r>
            <a:r>
              <a:rPr kumimoji="1" lang="en-US" altLang="ja-JP" sz="2400" dirty="0"/>
              <a:t>2017</a:t>
            </a:r>
            <a:endParaRPr kumimoji="1" lang="ja-JP" altLang="en-US" sz="24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FFFB44-8AA9-5B45-87F3-65312A148C64}"/>
              </a:ext>
            </a:extLst>
          </p:cNvPr>
          <p:cNvSpPr txBox="1"/>
          <p:nvPr/>
        </p:nvSpPr>
        <p:spPr>
          <a:xfrm>
            <a:off x="2712227" y="1233378"/>
            <a:ext cx="6276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/>
              <a:t>*　全凍結周期は含まれない、その後の融解胚移植周期の成績も含まれていない。</a:t>
            </a:r>
          </a:p>
        </p:txBody>
      </p:sp>
    </p:spTree>
    <p:extLst>
      <p:ext uri="{BB962C8B-B14F-4D97-AF65-F5344CB8AC3E}">
        <p14:creationId xmlns:p14="http://schemas.microsoft.com/office/powerpoint/2010/main" val="288485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78EDA04F-F18D-C24B-B491-991A50DDE4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826335"/>
              </p:ext>
            </p:extLst>
          </p:nvPr>
        </p:nvGraphicFramePr>
        <p:xfrm>
          <a:off x="0" y="1468950"/>
          <a:ext cx="9028264" cy="4921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C62185-ED4A-8045-A509-894F758B285D}"/>
              </a:ext>
            </a:extLst>
          </p:cNvPr>
          <p:cNvSpPr txBox="1"/>
          <p:nvPr/>
        </p:nvSpPr>
        <p:spPr>
          <a:xfrm>
            <a:off x="1170267" y="467211"/>
            <a:ext cx="68034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/>
              <a:t>新鮮周期*における</a:t>
            </a:r>
            <a:endParaRPr kumimoji="1" lang="en-US" altLang="ja-JP" sz="2400" dirty="0"/>
          </a:p>
          <a:p>
            <a:pPr algn="ctr"/>
            <a:r>
              <a:rPr kumimoji="1" lang="ja-JP" altLang="en-US" sz="2400"/>
              <a:t>　刺激方法別　年齢別　妊娠率（移植あたり）　</a:t>
            </a:r>
            <a:r>
              <a:rPr kumimoji="1" lang="en-US" altLang="ja-JP" sz="2400" dirty="0"/>
              <a:t>2017</a:t>
            </a:r>
            <a:endParaRPr kumimoji="1" lang="ja-JP" altLang="en-US" sz="24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98C0DC-4726-B949-9473-15D1BC69C849}"/>
              </a:ext>
            </a:extLst>
          </p:cNvPr>
          <p:cNvSpPr txBox="1"/>
          <p:nvPr/>
        </p:nvSpPr>
        <p:spPr>
          <a:xfrm>
            <a:off x="2680328" y="1445134"/>
            <a:ext cx="65453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/>
              <a:t>*　全凍結周期は含まれない、その後の融解胚移植周期の成績も含まれていない。</a:t>
            </a:r>
          </a:p>
        </p:txBody>
      </p:sp>
      <p:sp>
        <p:nvSpPr>
          <p:cNvPr id="5" name="テキスト ボックス 1">
            <a:extLst>
              <a:ext uri="{FF2B5EF4-FFF2-40B4-BE49-F238E27FC236}">
                <a16:creationId xmlns:a16="http://schemas.microsoft.com/office/drawing/2014/main" id="{9548BF55-28FF-A54C-BF04-C78DA39E281C}"/>
              </a:ext>
            </a:extLst>
          </p:cNvPr>
          <p:cNvSpPr txBox="1"/>
          <p:nvPr/>
        </p:nvSpPr>
        <p:spPr>
          <a:xfrm>
            <a:off x="5623410" y="6373935"/>
            <a:ext cx="29097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200" dirty="0" err="1"/>
              <a:t>AI:Aromatase</a:t>
            </a:r>
            <a:r>
              <a:rPr kumimoji="1" lang="en-US" altLang="ja-JP" sz="1200" dirty="0"/>
              <a:t> Inhibitor</a:t>
            </a:r>
            <a:r>
              <a:rPr kumimoji="1" lang="ja-JP" altLang="en-US" sz="1200"/>
              <a:t>を含む管理周期法</a:t>
            </a:r>
          </a:p>
        </p:txBody>
      </p:sp>
    </p:spTree>
    <p:extLst>
      <p:ext uri="{BB962C8B-B14F-4D97-AF65-F5344CB8AC3E}">
        <p14:creationId xmlns:p14="http://schemas.microsoft.com/office/powerpoint/2010/main" val="3411473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6506230-F1C7-9A41-82A0-70966CABB1BC}"/>
              </a:ext>
            </a:extLst>
          </p:cNvPr>
          <p:cNvGraphicFramePr>
            <a:graphicFrameLocks noGrp="1"/>
          </p:cNvGraphicFramePr>
          <p:nvPr/>
        </p:nvGraphicFramePr>
        <p:xfrm>
          <a:off x="307975" y="2441575"/>
          <a:ext cx="8528064" cy="1975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46">
                  <a:extLst>
                    <a:ext uri="{9D8B030D-6E8A-4147-A177-3AD203B41FA5}">
                      <a16:colId xmlns:a16="http://schemas.microsoft.com/office/drawing/2014/main" val="11543582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652473146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57511791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22907991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20457625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95274604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38952535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42775653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325356274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26394527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203860745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6464876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54668276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4093363360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96170838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69551899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5543785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38617018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53476882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50557977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08766993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85793442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496501396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983669980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28395384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712078386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494402715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31891428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368823235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12828933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00013751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5628392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027719740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32694153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4081917424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59659409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73123478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43640944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555681566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40754768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642368105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39662105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99318023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937872763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4015337854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19137308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46080028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589094800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15692438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84830510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91379186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10742966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654511436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214228829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4156260255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664117804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79866010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39593788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155764867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227733190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2238315202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3325395681"/>
                    </a:ext>
                  </a:extLst>
                </a:gridCol>
                <a:gridCol w="135739">
                  <a:extLst>
                    <a:ext uri="{9D8B030D-6E8A-4147-A177-3AD203B41FA5}">
                      <a16:colId xmlns:a16="http://schemas.microsoft.com/office/drawing/2014/main" val="585787543"/>
                    </a:ext>
                  </a:extLst>
                </a:gridCol>
              </a:tblGrid>
              <a:tr h="102859"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自然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CC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CC+FSH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FSH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agonist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antago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CC+FSH+ant.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AI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その他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25715590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採卵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移植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全凍結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妊娠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流産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生産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905549829"/>
                  </a:ext>
                </a:extLst>
              </a:tr>
              <a:tr h="8615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r>
                        <a:rPr lang="ja-JP" altLang="en-US" sz="300" u="none" strike="noStrike">
                          <a:effectLst/>
                        </a:rPr>
                        <a:t>歳以下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980767176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90922223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340395091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70749166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216374228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995176074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902199650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4105261404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288875675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485708194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332216028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072647668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2,241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192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95496922"/>
                  </a:ext>
                </a:extLst>
              </a:tr>
              <a:tr h="102859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1,617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2,272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" sz="300" u="none" strike="noStrike">
                          <a:effectLst/>
                        </a:rPr>
                        <a:t>766+BK17</a:t>
                      </a:r>
                      <a:endParaRPr lang="en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2,642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1,790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93891634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2,722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3,018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088363002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2,181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2,909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1,632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3,191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405984731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1,706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3,356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2,116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255071024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2,727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3,526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3,766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886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2,294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813846754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3,066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3,817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4,031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765919341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2,931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3,681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4,304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2,096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4,552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2,448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230929549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3,321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3,765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4,036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4,416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592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300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06142180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3,574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4,022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1,921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3,667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1,652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4,248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2,103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78110029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2,465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4,071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3,942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1,859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3,293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1,332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4,348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407015461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3,676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3,047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2,945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604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4590983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2,958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2,329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994511113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1,584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2,031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1,367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652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1,481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36674017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700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2699801180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651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1390423965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388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868522539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519555429"/>
                  </a:ext>
                </a:extLst>
              </a:tr>
              <a:tr h="86151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300" u="none" strike="noStrike">
                          <a:effectLst/>
                        </a:rPr>
                        <a:t>50</a:t>
                      </a:r>
                      <a:r>
                        <a:rPr lang="ja-JP" altLang="en-US" sz="300" u="none" strike="noStrike">
                          <a:effectLst/>
                        </a:rPr>
                        <a:t>歳以上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855856225"/>
                  </a:ext>
                </a:extLst>
              </a:tr>
              <a:tr h="52735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300" u="none" strike="noStrike">
                          <a:effectLst/>
                        </a:rPr>
                        <a:t>合計</a:t>
                      </a:r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22,871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4,692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4,475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1,138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809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35,298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5,366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12,076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274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775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41,982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7,901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20,870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336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1,057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5,982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1,453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2,435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45,457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15,585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23,064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3,555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884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2,473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54,179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11,793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31,077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2,479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665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1,689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6206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1253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3157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270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61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300" u="none" strike="noStrike">
                          <a:effectLst/>
                        </a:rPr>
                        <a:t>199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13,331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3,925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4,049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960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228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687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8,821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1,256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4,340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301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>
                          <a:effectLst/>
                        </a:rPr>
                        <a:t>73</a:t>
                      </a:r>
                      <a:endParaRPr lang="en-US" altLang="ja-JP" sz="3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300" u="none" strike="noStrike" dirty="0">
                          <a:effectLst/>
                        </a:rPr>
                        <a:t>215</a:t>
                      </a:r>
                      <a:endParaRPr lang="en-US" altLang="ja-JP" sz="3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2611" marR="2611" marT="2611" marB="0" anchor="b"/>
                </a:tc>
                <a:extLst>
                  <a:ext uri="{0D108BD9-81ED-4DB2-BD59-A6C34878D82A}">
                    <a16:rowId xmlns:a16="http://schemas.microsoft.com/office/drawing/2014/main" val="3192915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95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出生児数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298485"/>
              </p:ext>
            </p:extLst>
          </p:nvPr>
        </p:nvGraphicFramePr>
        <p:xfrm>
          <a:off x="301625" y="1192213"/>
          <a:ext cx="8528050" cy="5531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1C3ADF4-BCFC-E747-B9B9-5D77CF7626FE}"/>
              </a:ext>
            </a:extLst>
          </p:cNvPr>
          <p:cNvSpPr txBox="1"/>
          <p:nvPr/>
        </p:nvSpPr>
        <p:spPr>
          <a:xfrm>
            <a:off x="2147777" y="2753833"/>
            <a:ext cx="5474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付録　</a:t>
            </a:r>
            <a:r>
              <a:rPr kumimoji="1" lang="en-US" altLang="ja-JP" dirty="0"/>
              <a:t>2007</a:t>
            </a:r>
            <a:r>
              <a:rPr kumimoji="1" lang="ja-JP" altLang="en-US"/>
              <a:t>年から</a:t>
            </a:r>
            <a:r>
              <a:rPr kumimoji="1" lang="en-US" altLang="ja-JP" dirty="0"/>
              <a:t>2016</a:t>
            </a:r>
            <a:r>
              <a:rPr kumimoji="1" lang="ja-JP" altLang="en-US"/>
              <a:t>年の　年齢別　治療法別　詳細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1527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463B829-2223-FE44-BD32-FC1C5C688020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9943943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26657990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8339829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5468213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59978219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826745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4653926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23626237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0189763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26733872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6162111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4562557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55135525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0044315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6134891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1824183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716900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3817971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6069187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5203003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2485523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963547495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433941977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2007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30809828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146229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875652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8307951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7891669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3665620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049427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875888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395510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342611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838210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322700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41806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144154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579558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453060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258691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416577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942710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352347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6932680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5454596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9760523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665593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7,428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173886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012737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293092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028186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818982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8,799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11,989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468570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977967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893813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491244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941771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79983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7799030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00788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81442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179113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6797962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380462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744306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8546536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790467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0254816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352593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0219794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43049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741064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907372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8640529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115,686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112,459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62,259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61,813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60,294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34,031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45,478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43,589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161,992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04559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856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879D0E8-C2A6-EE4B-A7EC-0F23150FBD9D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166628312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15072013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7843566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93400699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5007496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73553432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9661287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9999915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8804178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5995703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9622134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9004396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2409488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2947970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236436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0142675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31612973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14875892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6439625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21248354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537987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973037538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7915758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2008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10197213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415871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855433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826060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264913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057485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7298319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9645334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820371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978213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3443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0343756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1207024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723961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639960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857218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746694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944144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2356605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286161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35968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571556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0834094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077073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13,091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53547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996263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1222467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058505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767570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193651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8565709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1726375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568282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8682987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6022947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9682648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200241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1058154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162503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744832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113640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830090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291941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2899506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242206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260896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1016200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137258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4419929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252116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946859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130,315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126,898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63,396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71,272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69,786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34,360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60,049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57,775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190,364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30458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862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21B33E2-03CD-974D-BB78-3A104FDC9898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189420495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6941438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903684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98953730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32554946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0100402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329900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958602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20339388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1088782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86118965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7457220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3481808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6308006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800996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10785201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5182193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86662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4872336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58057168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4711149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0826351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3704376106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2009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3665034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221183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876293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319171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1957894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580120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207656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109175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4678654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625242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999298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687402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278536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677376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6950087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0269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56003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235208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087262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946770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80525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0374090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149875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2971383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753303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15,938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0593466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16,482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738709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16,039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232370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001869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10,919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16,719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61716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0109082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14,743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9375626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261833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1826587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4285607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057820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305099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597097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514363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185047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7871466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1348677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657865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4424380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47345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626686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805134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442048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288283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4921520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726531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139,870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136,091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63,732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76,788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35,175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73,923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16,405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213,793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28419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272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87A215F-7F68-094A-847C-BF21D5B28E03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40179657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92033790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59853551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5736137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5130174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373484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977452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19962049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4592664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8978182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0067512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37126474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136204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71584301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74689739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7853839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4760795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14445131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36189809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9124354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4289640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51574896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4125769735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2010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962595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895341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9064701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703134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913514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4623729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2403123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2567301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565720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65461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531120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425152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07946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399451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750492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78370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7724651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129703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1093129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133424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6603818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3000084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49954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213348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337837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17,022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59710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665441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18,890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743739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19,027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959536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13,056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1337883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18,729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0847564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17,612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5076798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11,633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15,679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2165847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206060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4329782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1931899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437104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448914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107730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317212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928568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4581365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2784150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299438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9067903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582469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197906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394354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594643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855493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912715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158,391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153,788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65,077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90,677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88,822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37,172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83,770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81,300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19,011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242,161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42634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5602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03551EA-0323-7A4B-BBB0-EC3D5C716EA1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248610321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89918427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43704964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0603492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53472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9589863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8139768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0253751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58785733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75199927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6071097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8013678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5863018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76641921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3147363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5924233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022981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2045072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8071971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6544403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99833109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787075423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250909200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2011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11581290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381213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965870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6748335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367661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218503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645067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065062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1153958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851078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532832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494484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252870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251325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91977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408588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741080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5005573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497387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862243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5278007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997050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4066631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757233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6525081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17,399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174184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19,007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5677815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20,783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4077208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21,764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3307586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553674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14,775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14,354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31640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796303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18,378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741255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15,598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453361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456574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783323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155311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1617823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780478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590939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5637196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5197880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4833254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989847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1745297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880288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4329325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957264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925875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3880495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1026895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173,895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100,518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95,764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92,782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31,721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21,608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22,465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269,659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7658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552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C14F44A-2764-574D-8842-80887B9970E5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270170641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2205917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5449208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5092612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587897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4893433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9853392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089731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4056447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3430168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92329515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5465808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1169742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42188215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4626028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2166047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7057056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8689457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1624788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5931599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673532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50523374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463848309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2012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99604841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662559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053396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468060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691380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471791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708617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006671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8179016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207787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420723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6972573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181182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4093610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1552038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662884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808994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886171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0474092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801502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232847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335580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2222080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814815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8998558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11,560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20,228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485658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12,893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030271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14,535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24,625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199933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16,053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009344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18,260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17,850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28,897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39726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18,492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18,008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28,316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518899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17,655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26,351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4956724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15,863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447808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19,389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071875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433101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1825890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1266255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2616441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5748742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344693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1068771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846530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178480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759494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863459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9985485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2001043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791323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378779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132995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771576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207,337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202,396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70,522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125,229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40,829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119,089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116,176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39,106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26,639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326,426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83053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4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B193CE4-BC52-E047-A541-D0FC191DCC0E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377669955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29252069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9134216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94877789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8833630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5243158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4308371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8663925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19627931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737724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12342752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5524161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32779059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4463192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0416669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2211709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9229233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422542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7758698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5899984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6975679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71330698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3197560307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2013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57763279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683248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708767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760185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767202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03412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936771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224639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0137139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214828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164666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4447787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06789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080739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1374144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063655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177192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7547972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81043247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7039704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6149283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1956830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820973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15,570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112991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19,077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0460571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22,618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4164639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13,690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24,807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1782300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15,390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11,506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26,896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397565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17,674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30,195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80703774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19,679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13,064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12,805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33,185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759534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21,036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33,543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5258834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19,663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11,990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31,113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837435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11,546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27,625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280079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16,011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22,263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24765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7,579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2229474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9659474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1429084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1252066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581219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2786140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589634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380555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474069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348460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6768236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9775349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3343499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578161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375423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1792126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8667974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227,429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221,975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71,314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137,479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134,871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141,335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138,249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45,392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31,145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368,764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6979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115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9D737C79-8D37-EB45-8CDC-EEE9B881F051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353650351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0126333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201063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0085000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51062285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88498625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6857162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8136097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79904147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3160123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02131144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84025588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96187095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19206881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2521033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4265392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82967994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97189114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307517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55472879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7891694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2767929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3230248142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2014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94037655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676763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6129368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0458408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2766118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5081010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726928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370416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146689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998639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461854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7496991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707628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0178648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082357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4071045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948001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295735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335423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630360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757318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627102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1676409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24624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19,954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3927039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7,439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10,942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007320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11,746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26,048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829059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28,385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013437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17,528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17,217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13,060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30,588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006153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20,839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20,472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35,241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714863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22,022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13,387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13,164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14,344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36,366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256446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13,320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34,687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948793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30,473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381113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17,449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16,964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24,893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7905895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17,600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740228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193454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558090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9113454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8688106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520614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002475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4131648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144715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80142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8266399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918267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981887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200800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196630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92344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0634218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236,516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231,285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71,851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15,092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10,412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144,247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141,888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157,229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153,977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51,458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35,596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36,595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393,745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44435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788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E8EE466-7DE8-C447-824D-93F2DEFE82FD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11432252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0131320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7469046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3004223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9292387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32561190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7522301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59844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0173608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23286406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972498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6162796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949728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5325988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1988963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7745496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5177222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0507020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12662839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81202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57974074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981078537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344616123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2015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94665938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9808444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3753691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7055360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73226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169051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6882643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4944246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700110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686103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249219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808807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8675449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3350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453665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7334801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4301745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2912329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649803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9550258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155247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523057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0297307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16,992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1425287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20,988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8097980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24,206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199096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26,663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1798366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15,917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29,958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490839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17,816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10,856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32,641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406652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21,267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15,403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36,670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677119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22,751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15,704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15,388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38,455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607731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23,947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6,602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14,967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14,741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38,383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2975637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23,029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35,406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156577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8,766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27,936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024057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14,390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20,080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65648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11,641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533739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887179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3404544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975987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6632876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75589140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8907952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223064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146501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418549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941379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451145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6687271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548036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562131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103994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249,411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244,718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10,394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155,797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153,639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41,396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174,740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171,495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56,888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39,468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15,028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40,611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424,151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81182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496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906"/>
            <a:ext cx="8229600" cy="831850"/>
          </a:xfrm>
        </p:spPr>
        <p:txBody>
          <a:bodyPr/>
          <a:lstStyle/>
          <a:p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年別　周期数</a:t>
            </a:r>
            <a:endParaRPr kumimoji="1" lang="ja-JP" altLang="en-US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AEA30-31C6-394B-B556-63BBF0DB4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350582"/>
              </p:ext>
            </p:extLst>
          </p:nvPr>
        </p:nvGraphicFramePr>
        <p:xfrm>
          <a:off x="457200" y="900109"/>
          <a:ext cx="8229608" cy="52038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3640">
                  <a:extLst>
                    <a:ext uri="{9D8B030D-6E8A-4147-A177-3AD203B41FA5}">
                      <a16:colId xmlns:a16="http://schemas.microsoft.com/office/drawing/2014/main" val="1988047228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63006801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046446022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13859273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4028111239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15577446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3345661578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56356069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74329938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658298034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959106253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80248866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268609089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3465515590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35952468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836183830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894347116"/>
                    </a:ext>
                  </a:extLst>
                </a:gridCol>
              </a:tblGrid>
              <a:tr h="170377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IVF（GIFT,</a:t>
                      </a:r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その他を含む）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ICSI（SPLIT</a:t>
                      </a:r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凍結融解胚（卵）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01788"/>
                  </a:ext>
                </a:extLst>
              </a:tr>
              <a:tr h="2141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西暦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52089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1,195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303756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61437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94941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69191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3,890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2,968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703550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7,405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5,361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309563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11,177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10,581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8,473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2,015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6569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17,404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16,381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12,250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2,525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950415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21,287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20,345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15,565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3,334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1,271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015875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25,157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24,033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18,690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4,069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5,510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5,339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4,114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1,303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307458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26,648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24,694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18,905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3,810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9,820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9,054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1,426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660360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27,338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26,385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21,492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4,818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4,436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13,438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13,044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11,269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2,799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2,588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2,900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800224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30,733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24,768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16,573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16,376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14,275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3,495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3,249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4,958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437620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34,929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33,670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27,436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18,657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18,266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15,505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3,952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10812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36,085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34,290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27,455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22,984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18,592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9,950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9,093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2,198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1,812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9871808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31,334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29,907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6,328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26,712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25,794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21,067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4,582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11,653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10,719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2,245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11962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32,676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31,051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25,143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30,369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29,309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23,058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4,862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13,034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3,080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2,467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79078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34,953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33,849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26,854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34,824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33,823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25,866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15,887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14,759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4,094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3,299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6162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38,575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36,480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28,214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8,336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6,608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36,663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27,895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7,506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19,641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232544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41,619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39,656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29,090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8,542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44,698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43,628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29,946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30,287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5,538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846366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42,822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40,471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29,337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8,893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47,579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45,388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30,983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8,019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35,069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28,743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9,396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6,542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977267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44,778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42,248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29,440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8,509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52,539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49,854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32,509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42,171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35,804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11,798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008518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53,873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52,165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28,228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7,416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61,813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60,294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11,541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34,032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45,478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43,589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13,965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9,257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011994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59,148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57,217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10,139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29,124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69,864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15,390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34,425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7,017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60,115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57,846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18,597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12,425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110693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63,083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60,754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11,800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28,559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76,790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75,340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19,046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35,167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7,330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73,927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71,367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23,216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16,454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907904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67,714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64,966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13,843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27,905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6,556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90,677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88,822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24,379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37,172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83,770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81,300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27,382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19,011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486944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71,422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68,651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16,202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27,284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6,341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4,546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102,473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100,518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30,773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38,098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95,764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92,782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31,721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22,465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393793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82,108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79,434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20,627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29,693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125,229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122,962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41,943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40,829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119,089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116,176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39,106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27,715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983593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89,950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87,104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25,085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30,164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134,871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134,871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49,316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41,150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8,027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5,630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141,335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138,249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45,392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32,148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182010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92,269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89,397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27,624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30,414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6,970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144,247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141,888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55,851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41,437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157,229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153,977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51,458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36,595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039437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2015 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93,614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91,079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30,498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28,858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155,797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153,639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63,660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41,396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174,740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171,495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40,611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337128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2016 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94,566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92,185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34,188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26,182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5,903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161,262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159,214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70,387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38,315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7,324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191962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188338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62749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44,678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470175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91,516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89,447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36,441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22,423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157,709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155,758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74,200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33,297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4826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195559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67255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48,060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1167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18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8851513-5010-2049-B430-D6E75267E988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286887581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83964003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2103070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56116417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3236741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86381068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5962474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65625858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506538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2609309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087023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8793581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4651756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7895190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04815745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48488849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17140192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61957590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40787280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3755282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76238979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624251482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969962430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2016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53419457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7449827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471122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7975572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743876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0198134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9650356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510843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9126854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2450578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5551310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8673040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859591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1837991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6199295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668029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107254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9373596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9860784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752500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443420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743380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8,010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15,832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8101452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18,966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5206442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6,844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11,065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22,690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7197277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12,826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7,688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25,444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98593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8,926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13,710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13,494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28,303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9061363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16,182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9,665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15,013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14,768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31,195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67055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18,694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16,039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15,736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34,733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066533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21,359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13,343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16,957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16,623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5,491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7049238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22,792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5,945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14,276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16,547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16,223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4,691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39,752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1283839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14,792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14,593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15,523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39,219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907578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24,218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23,706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5,685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15,499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15,268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38,048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83294075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19,031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18,582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12,380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9,980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9,754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29,011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5417085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14,017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20,313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5606229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8,891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12,560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976434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3,483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6,437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9016709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2542909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976867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298521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2404034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032549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4355168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3847340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3726021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5318331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345234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9362187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1923803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3056498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7503985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255,828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251,399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64,497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13,227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161,262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159,214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38,315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7,324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191,962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188,338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62,749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43,345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16,640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44,678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447,790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22634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06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治療周期数</a:t>
            </a:r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00000000-0008-0000-0300-000007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4B635B6F-598C-3849-AB11-6076726E4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758047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182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76DBC024-A207-BB4E-A869-2078E02286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48066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94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6" y="187089"/>
            <a:ext cx="8229600" cy="629488"/>
          </a:xfrm>
        </p:spPr>
        <p:txBody>
          <a:bodyPr/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2017</a:t>
            </a:r>
            <a:endParaRPr kumimoji="1"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0F09ED93-1FA5-9442-B430-55B1DA17D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728065"/>
              </p:ext>
            </p:extLst>
          </p:nvPr>
        </p:nvGraphicFramePr>
        <p:xfrm>
          <a:off x="1485694" y="1192218"/>
          <a:ext cx="6159912" cy="5057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3326">
                  <a:extLst>
                    <a:ext uri="{9D8B030D-6E8A-4147-A177-3AD203B41FA5}">
                      <a16:colId xmlns:a16="http://schemas.microsoft.com/office/drawing/2014/main" val="552382776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2312750044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4265387367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2033991756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4061985542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3406448344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3993960424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3314849067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173432285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3819108372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340538516"/>
                    </a:ext>
                  </a:extLst>
                </a:gridCol>
                <a:gridCol w="513326">
                  <a:extLst>
                    <a:ext uri="{9D8B030D-6E8A-4147-A177-3AD203B41FA5}">
                      <a16:colId xmlns:a16="http://schemas.microsoft.com/office/drawing/2014/main" val="2473394133"/>
                    </a:ext>
                  </a:extLst>
                </a:gridCol>
              </a:tblGrid>
              <a:tr h="22646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年齢別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総治療周期数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移植周期数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妊娠周期数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多胎数</a:t>
                      </a:r>
                      <a:br>
                        <a:rPr lang="ja-JP" altLang="en-US" sz="600" u="none" strike="noStrike">
                          <a:effectLst/>
                        </a:rPr>
                      </a:br>
                      <a:r>
                        <a:rPr lang="ja-JP" altLang="en-US" sz="600" u="none" strike="noStrike">
                          <a:effectLst/>
                        </a:rPr>
                        <a:t>（胎嚢確認時）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流産数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生産周期数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妊娠率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</a:t>
                      </a:r>
                      <a:r>
                        <a:rPr lang="en" sz="600" u="none" strike="noStrike">
                          <a:effectLst/>
                        </a:rPr>
                        <a:t>ET</a:t>
                      </a:r>
                      <a:endParaRPr lang="en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妊娠率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生産率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流産率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総妊娠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多胎率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7125446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</a:t>
                      </a:r>
                      <a:r>
                        <a:rPr lang="ja-JP" altLang="en-US" sz="600" u="none" strike="noStrike">
                          <a:effectLst/>
                        </a:rPr>
                        <a:t>歳以下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7031407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89948940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24.1%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0559500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22.8%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2.94%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0027189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45.7%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11.0%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1394090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45.5%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5.24%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65418734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1,569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15.3%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3.63%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1857254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2,895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1,762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45.7%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2.79%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2952959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4,965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3,026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1,396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28.1%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3.02%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2622132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7,731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4,792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2,147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2.62%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462969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10,721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6,754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2,990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2.70%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09825598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13,829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8,843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3,911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22.2%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3.12%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7324870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16,744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10,678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4,620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3596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3.16%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5024004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19,951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12,671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5,259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26.4%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2.52%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7098303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23,392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14,806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6,055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1172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40.9%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2.94%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2205223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25,809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16,210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6,492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1321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4869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18.9%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3.88%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5950214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27,594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17,184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6,583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4867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3.86%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446436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31,095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19,156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6,940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5000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36.2%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3.75%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9031696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34,081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20,484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6,867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4778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3.33%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305811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38,618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22,400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6,894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3.53%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5291181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38,698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21,604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5,872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3603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27.2%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33.6%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3.21%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89984216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37,365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19,672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4,645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1819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2626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23.6%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3.22%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66844393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36,600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17,946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3,394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18.9%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43.2%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2.48%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3396604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28,253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13,138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1,932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881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2.28%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283116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20,255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8,667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11.1%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57.5%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1.80%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5930757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12,836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4,956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62.6%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1.04%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2651158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7,147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2,634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64.8%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139235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3,275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1,093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76.9%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9573565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1,799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60.0%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7.14%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6829236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973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71.4%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6608018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50</a:t>
                      </a:r>
                      <a:r>
                        <a:rPr lang="ja-JP" altLang="en-US" sz="600" u="none" strike="noStrike">
                          <a:effectLst/>
                        </a:rPr>
                        <a:t>歳以上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75.0%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3992350"/>
                  </a:ext>
                </a:extLst>
              </a:tr>
              <a:tr h="150978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合計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448,210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251,279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79,194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600" u="none" strike="noStrike">
                          <a:effectLst/>
                        </a:rPr>
                        <a:t>2483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20431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54997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31.5%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17.7%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12.3%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>
                          <a:effectLst/>
                        </a:rPr>
                        <a:t>25.8%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600" u="none" strike="noStrike" dirty="0">
                          <a:effectLst/>
                        </a:rPr>
                        <a:t>3.20%</a:t>
                      </a:r>
                      <a:endParaRPr lang="en-US" altLang="ja-JP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2310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74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D7A0D29-1193-FD49-9928-0E145EA3347B}"/>
              </a:ext>
            </a:extLst>
          </p:cNvPr>
          <p:cNvGraphicFramePr>
            <a:graphicFrameLocks noGrp="1"/>
          </p:cNvGraphicFramePr>
          <p:nvPr/>
        </p:nvGraphicFramePr>
        <p:xfrm>
          <a:off x="795338" y="900113"/>
          <a:ext cx="7552336" cy="5057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8">
                  <a:extLst>
                    <a:ext uri="{9D8B030D-6E8A-4147-A177-3AD203B41FA5}">
                      <a16:colId xmlns:a16="http://schemas.microsoft.com/office/drawing/2014/main" val="370451894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4072234420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16359825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5994243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270820670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0254177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84688169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57997717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096921863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52719206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67848665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1792779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74561268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2836134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60114258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231993492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27159406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135011659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1869283858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186296887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9144951"/>
                    </a:ext>
                  </a:extLst>
                </a:gridCol>
                <a:gridCol w="331671">
                  <a:extLst>
                    <a:ext uri="{9D8B030D-6E8A-4147-A177-3AD203B41FA5}">
                      <a16:colId xmlns:a16="http://schemas.microsoft.com/office/drawing/2014/main" val="3423380948"/>
                    </a:ext>
                  </a:extLst>
                </a:gridCol>
                <a:gridCol w="333107">
                  <a:extLst>
                    <a:ext uri="{9D8B030D-6E8A-4147-A177-3AD203B41FA5}">
                      <a16:colId xmlns:a16="http://schemas.microsoft.com/office/drawing/2014/main" val="1332982972"/>
                    </a:ext>
                  </a:extLst>
                </a:gridCol>
              </a:tblGrid>
              <a:tr h="972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500" u="none" strike="noStrike">
                          <a:effectLst/>
                        </a:rPr>
                        <a:t>2007</a:t>
                      </a:r>
                      <a:r>
                        <a:rPr lang="ja-JP" altLang="en-US" sz="500" u="none" strike="noStrike">
                          <a:effectLst/>
                        </a:rPr>
                        <a:t>年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凍結周期（凍結胚、凍結卵を含む）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55312445"/>
                  </a:ext>
                </a:extLst>
              </a:tr>
              <a:tr h="972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全新鮮周期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ICSI</a:t>
                      </a:r>
                      <a:r>
                        <a:rPr lang="ja-JP" altLang="en-US" sz="500" u="none" strike="noStrike">
                          <a:effectLst/>
                        </a:rPr>
                        <a:t>周期</a:t>
                      </a:r>
                      <a:r>
                        <a:rPr lang="en-US" altLang="ja-JP" sz="500" u="none" strike="noStrike">
                          <a:effectLst/>
                        </a:rPr>
                        <a:t>(</a:t>
                      </a:r>
                      <a:r>
                        <a:rPr lang="ja-JP" altLang="en-US" sz="500" u="none" strike="noStrike">
                          <a:effectLst/>
                        </a:rPr>
                        <a:t>新鮮周期に含まれる）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" sz="500" u="none" strike="noStrike">
                          <a:effectLst/>
                        </a:rPr>
                        <a:t>FET</a:t>
                      </a:r>
                      <a:endParaRPr lang="en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7531588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年齢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採卵数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　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移植数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妊娠数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流産数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出生児数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u="none" strike="noStrike">
                          <a:effectLst/>
                        </a:rPr>
                        <a:t>合計登録数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075889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4584782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8472296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4447120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22895341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66619184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0774509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81057783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2608843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2110298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49301721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481420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937124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3899715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75519097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96477240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63383791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2,341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4937248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5,073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2,063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10,721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29153513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6,505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7,279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2,682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89017581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7,939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7,867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8,805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8,696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16,744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784270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10,380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10,245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4,496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19,951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26053357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11,433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11,304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6,989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6,934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11,959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23,395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1744102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12,648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12,492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7,708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13,161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25,809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413793876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13,677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8,311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1,987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13,726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5,597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27,594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51099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15,634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15,445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3,966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9,547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9,460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15,461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15,190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31,095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276198613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17,632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4,337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10,681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10,573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2,486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16,449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5,830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4,059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4,195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34,084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04402682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21,070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20,777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1,102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12,931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12,792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17,548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17,235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5,792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3,848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38,618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71459344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21,748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21,410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13,391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2,931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16,950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16,651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4,976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3,063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38,698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8913760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22,146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21,747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13,935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13,706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402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15,219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14,918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3,916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2,284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37,365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147075569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22,910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22,446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4,574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14,877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14,644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2,716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13,690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13,372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2,894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1,534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36,600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0137146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18,219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17,803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3,316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12,069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11,869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2,106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10,034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9,822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779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28,253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7995507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13,873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13,532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9,333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9,157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1,616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803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20,255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5638444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9,254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9,006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6,299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6,175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944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3,582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3,482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12,836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2140883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5,257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5,135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787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3,701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3,637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7,147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67700252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2,562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2,497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393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1,809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700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3,275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886337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1,417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1,364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1,016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140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382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1,799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1080543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121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973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33124136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272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90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375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9388145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53143940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12732499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8183925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53049860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136590084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078613061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2336766025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842532277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3510085502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698126238"/>
                  </a:ext>
                </a:extLst>
              </a:tr>
              <a:tr h="972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u="none" strike="noStrike">
                          <a:effectLst/>
                        </a:rPr>
                        <a:t>合計</a:t>
                      </a: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249,225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245,205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55,720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11,939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8,355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3,004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8,557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157,709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155,758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33,297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6,757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4,706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1,743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4,826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198,985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195,559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67,255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46,642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17,427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>
                          <a:effectLst/>
                        </a:rPr>
                        <a:t>48,060</a:t>
                      </a:r>
                      <a:endParaRPr lang="en-US" altLang="ja-JP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500" u="none" strike="noStrike" dirty="0">
                          <a:effectLst/>
                        </a:rPr>
                        <a:t>448,220</a:t>
                      </a:r>
                      <a:endParaRPr lang="en-US" altLang="ja-JP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4291" marR="4291" marT="4291" marB="0" anchor="ctr"/>
                </a:tc>
                <a:extLst>
                  <a:ext uri="{0D108BD9-81ED-4DB2-BD59-A6C34878D82A}">
                    <a16:rowId xmlns:a16="http://schemas.microsoft.com/office/drawing/2014/main" val="4054648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925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64910"/>
            <a:ext cx="8229600" cy="831850"/>
          </a:xfrm>
        </p:spPr>
        <p:txBody>
          <a:bodyPr/>
          <a:lstStyle/>
          <a:p>
            <a:r>
              <a:rPr kumimoji="1" lang="ja-JP" altLang="en-US" sz="3600" dirty="0">
                <a:latin typeface="Yu Gothic" charset="-128"/>
                <a:ea typeface="Yu Gothic" charset="-128"/>
                <a:cs typeface="Yu Gothic" charset="-128"/>
              </a:rPr>
              <a:t>年別　妊娠率</a:t>
            </a:r>
            <a:r>
              <a:rPr kumimoji="1" lang="ja-JP" altLang="en-US" sz="3600">
                <a:latin typeface="Yu Gothic" charset="-128"/>
                <a:ea typeface="Yu Gothic" charset="-128"/>
                <a:cs typeface="Yu Gothic" charset="-128"/>
              </a:rPr>
              <a:t>・生産率・多胎率</a:t>
            </a:r>
            <a:endParaRPr kumimoji="1"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6151047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* 2007</a:t>
            </a:r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年以降は全胚凍結周期を除いて表示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97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4684</TotalTime>
  <Words>17099</Words>
  <Application>Microsoft Office PowerPoint</Application>
  <PresentationFormat>画面に合わせる (4:3)</PresentationFormat>
  <Paragraphs>16438</Paragraphs>
  <Slides>30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7" baseType="lpstr">
      <vt:lpstr>ＭＳ Ｐゴシック</vt:lpstr>
      <vt:lpstr>Yu Gothic</vt:lpstr>
      <vt:lpstr>Yu Gothic</vt:lpstr>
      <vt:lpstr>Arial</vt:lpstr>
      <vt:lpstr>Calibri</vt:lpstr>
      <vt:lpstr>Times New Roman</vt:lpstr>
      <vt:lpstr>Office テーマ</vt:lpstr>
      <vt:lpstr>年別　治療周期数</vt:lpstr>
      <vt:lpstr>年別　出生児数</vt:lpstr>
      <vt:lpstr>年別　周期数</vt:lpstr>
      <vt:lpstr>ART治療周期数　2017</vt:lpstr>
      <vt:lpstr>ART妊娠率・生産率・流産率　2017</vt:lpstr>
      <vt:lpstr>ART妊娠率・生産率・流産率　2017</vt:lpstr>
      <vt:lpstr>2017</vt:lpstr>
      <vt:lpstr>PowerPoint プレゼンテーション</vt:lpstr>
      <vt:lpstr>年別　妊娠率・生産率・多胎率</vt:lpstr>
      <vt:lpstr>年別　妊娠率・生産率・多胎率</vt:lpstr>
      <vt:lpstr>新鮮周期におけるSET実施率　年別　2007-2017</vt:lpstr>
      <vt:lpstr>凍結周期におけるSET実施率　年別　2007-2017</vt:lpstr>
      <vt:lpstr>移植ステージ別・年齢別の移植あたり妊娠率　2017</vt:lpstr>
      <vt:lpstr>移植ステージ別・年齢別の移植あたり妊娠率　2017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鹿子嶋　里香</cp:lastModifiedBy>
  <cp:revision>122</cp:revision>
  <cp:lastPrinted>2016-07-31T23:33:22Z</cp:lastPrinted>
  <dcterms:created xsi:type="dcterms:W3CDTF">2009-10-01T02:10:17Z</dcterms:created>
  <dcterms:modified xsi:type="dcterms:W3CDTF">2019-10-25T08:02:37Z</dcterms:modified>
</cp:coreProperties>
</file>