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2021/1/21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2021/1/21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2021/1/21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2021/1/21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2021/1/21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2021/1/21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2021/1/21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2021/1/21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2021/1/21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2021/1/21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2021/1/21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2021/1/21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2063876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北海道整形災害外科学会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1" y="463754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演題発表に関連し，開示すべき</a:t>
            </a:r>
            <a:r>
              <a:rPr lang="en-US" sz="2400" dirty="0"/>
              <a:t>COI</a:t>
            </a:r>
            <a:r>
              <a:rPr lang="ja-JP" altLang="en-US" sz="2400" dirty="0"/>
              <a:t>関係にある企業等はありません。</a:t>
            </a: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2-A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状態がないとき。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0573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1828444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北海道整形災害外科学会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088581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演題発表に関連し，開示すべき</a:t>
            </a:r>
            <a:r>
              <a:rPr lang="en-US" dirty="0"/>
              <a:t>COI</a:t>
            </a:r>
            <a:r>
              <a:rPr lang="ja-JP" altLang="en-US" dirty="0"/>
              <a:t>関係にある企業等として</a:t>
            </a:r>
            <a:r>
              <a:rPr lang="en-US" altLang="en-US" dirty="0"/>
              <a:t>、</a:t>
            </a:r>
            <a:endParaRPr lang="ja-JP" altLang="en-US" dirty="0"/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奨学寄附金：</a:t>
            </a:r>
            <a:r>
              <a:rPr lang="en-US" dirty="0"/>
              <a:t>	</a:t>
            </a:r>
            <a:r>
              <a:rPr lang="ja-JP" altLang="en-US" dirty="0"/>
              <a:t>　　　　　　　　　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精機）</a:t>
            </a:r>
          </a:p>
          <a:p>
            <a:pPr>
              <a:lnSpc>
                <a:spcPct val="70000"/>
              </a:lnSpc>
            </a:pP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2-B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状態があるとき。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140</Words>
  <Application>Microsoft Office PowerPoint</Application>
  <PresentationFormat>画面に合わせる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JOA88</dc:creator>
  <cp:lastModifiedBy>YASUHIRO KAWAMURA</cp:lastModifiedBy>
  <cp:revision>3</cp:revision>
  <dcterms:created xsi:type="dcterms:W3CDTF">2012-09-25T09:04:20Z</dcterms:created>
  <dcterms:modified xsi:type="dcterms:W3CDTF">2021-01-21T08:18:45Z</dcterms:modified>
</cp:coreProperties>
</file>