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84" y="21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118E-AD90-4514-994F-0B8F490A117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ADD5-6FDC-479B-9946-D6FD6D982930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118E-AD90-4514-994F-0B8F490A117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ADD5-6FDC-479B-9946-D6FD6D982930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118E-AD90-4514-994F-0B8F490A117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ADD5-6FDC-479B-9946-D6FD6D982930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118E-AD90-4514-994F-0B8F490A117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ADD5-6FDC-479B-9946-D6FD6D982930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118E-AD90-4514-994F-0B8F490A117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ADD5-6FDC-479B-9946-D6FD6D982930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118E-AD90-4514-994F-0B8F490A117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ADD5-6FDC-479B-9946-D6FD6D982930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118E-AD90-4514-994F-0B8F490A117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ADD5-6FDC-479B-9946-D6FD6D982930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118E-AD90-4514-994F-0B8F490A117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ADD5-6FDC-479B-9946-D6FD6D982930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118E-AD90-4514-994F-0B8F490A117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ADD5-6FDC-479B-9946-D6FD6D982930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118E-AD90-4514-994F-0B8F490A117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ADD5-6FDC-479B-9946-D6FD6D982930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118E-AD90-4514-994F-0B8F490A117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ADD5-6FDC-479B-9946-D6FD6D982930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F118E-AD90-4514-994F-0B8F490A117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DADD5-6FDC-479B-9946-D6FD6D982930}" type="slidenum">
              <a:rPr kumimoji="1" lang="ja-JP" altLang="en-US" smtClean="0"/>
            </a:fld>
            <a:endParaRPr kumimoji="1" lang="ja-JP" altLang="en-US"/>
          </a:p>
        </p:txBody>
      </p:sp>
      <p:pic>
        <p:nvPicPr>
          <p:cNvPr id="8" name="図 7" descr="テキスト&#10;&#10;低い精度で自動的に生成された説明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839" y="5957787"/>
            <a:ext cx="4044411" cy="43835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3"/>
          <p:cNvSpPr txBox="1"/>
          <p:nvPr/>
        </p:nvSpPr>
        <p:spPr>
          <a:xfrm>
            <a:off x="323850" y="274638"/>
            <a:ext cx="84963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本発表の内容に関連する利益相反事項は</a:t>
            </a:r>
            <a:endParaRPr lang="ja-JP" altLang="en-US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テキスト ボックス 3"/>
          <p:cNvSpPr txBox="1">
            <a:spLocks noChangeArrowheads="1"/>
          </p:cNvSpPr>
          <p:nvPr/>
        </p:nvSpPr>
        <p:spPr bwMode="auto">
          <a:xfrm>
            <a:off x="2500313" y="3000375"/>
            <a:ext cx="37861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3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☑ 　ありません</a:t>
            </a:r>
            <a:endParaRPr lang="ja-JP" altLang="en-US" sz="32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3"/>
          <p:cNvSpPr txBox="1"/>
          <p:nvPr/>
        </p:nvSpPr>
        <p:spPr>
          <a:xfrm>
            <a:off x="323850" y="274638"/>
            <a:ext cx="84963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本発表の内容に関連する利益相反事項は</a:t>
            </a:r>
            <a:endParaRPr lang="ja-JP" altLang="en-US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642938" y="2000250"/>
            <a:ext cx="37861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3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☑　　あります</a:t>
            </a:r>
            <a:endParaRPr lang="ja-JP" altLang="en-US" sz="32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642938" y="2928938"/>
            <a:ext cx="6715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企業・団体等の名称</a:t>
            </a:r>
            <a:endParaRPr lang="ja-JP" altLang="en-US" sz="24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42938" y="3571875"/>
            <a:ext cx="7358062" cy="20002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60</Words>
  <Application>WPS Presentation</Application>
  <PresentationFormat>画面に合わせる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9" baseType="lpstr">
      <vt:lpstr>Arial</vt:lpstr>
      <vt:lpstr>MS PGothic</vt:lpstr>
      <vt:lpstr>Wingdings</vt:lpstr>
      <vt:lpstr>ＭＳ ゴシック</vt:lpstr>
      <vt:lpstr>ＭＳ Ｐゴシック</vt:lpstr>
      <vt:lpstr>Microsoft YaHei</vt:lpstr>
      <vt:lpstr>Droid Sans Fallback</vt:lpstr>
      <vt:lpstr>Arial Unicode MS</vt:lpstr>
      <vt:lpstr>游ゴシック Light</vt:lpstr>
      <vt:lpstr>Kalimati</vt:lpstr>
      <vt:lpstr>MS PGothic</vt:lpstr>
      <vt:lpstr>Calibri Light</vt:lpstr>
      <vt:lpstr>SimSun</vt:lpstr>
      <vt:lpstr>游ゴシック</vt:lpstr>
      <vt:lpstr>Calibri</vt:lpstr>
      <vt:lpstr>Trebuchet MS</vt:lpstr>
      <vt:lpstr>Office テーマ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　憲佐</dc:creator>
  <cp:lastModifiedBy>ken</cp:lastModifiedBy>
  <cp:revision>3</cp:revision>
  <dcterms:created xsi:type="dcterms:W3CDTF">2022-07-14T00:55:56Z</dcterms:created>
  <dcterms:modified xsi:type="dcterms:W3CDTF">2022-07-14T00:55:56Z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1041-11.1.0.11664</vt:lpwstr>
  </property>
</Properties>
</file>