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ja-JP"/>
    </a:defPPr>
    <a:lvl1pPr marL="0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kumimoji="1"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19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37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92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59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45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17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19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73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53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02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F3CB-87F0-FB40-964E-5981CAA0E557}" type="datetimeFigureOut">
              <a:rPr kumimoji="1" lang="ja-JP" altLang="en-US" smtClean="0"/>
              <a:t>2021/6/9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AA096-050C-CC4A-B4AB-BC84240D0E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23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22B4C5-E290-714A-8350-3EDA3855F2AB}"/>
              </a:ext>
            </a:extLst>
          </p:cNvPr>
          <p:cNvSpPr txBox="1"/>
          <p:nvPr/>
        </p:nvSpPr>
        <p:spPr>
          <a:xfrm>
            <a:off x="1" y="210207"/>
            <a:ext cx="990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+mj-ea"/>
                <a:ea typeface="+mj-ea"/>
              </a:rPr>
              <a:t>第</a:t>
            </a:r>
            <a:r>
              <a:rPr kumimoji="1" lang="en-US" altLang="ja-JP" sz="3200" dirty="0">
                <a:latin typeface="+mj-ea"/>
                <a:ea typeface="+mj-ea"/>
              </a:rPr>
              <a:t>46</a:t>
            </a:r>
            <a:r>
              <a:rPr kumimoji="1" lang="ja-JP" altLang="en-US" sz="3200">
                <a:latin typeface="+mj-ea"/>
                <a:ea typeface="+mj-ea"/>
              </a:rPr>
              <a:t>回日本臨床細胞学会近畿連合会学術集会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72CDE2-FFC4-5442-9F9A-79CD22D04DDC}"/>
              </a:ext>
            </a:extLst>
          </p:cNvPr>
          <p:cNvSpPr txBox="1"/>
          <p:nvPr/>
        </p:nvSpPr>
        <p:spPr>
          <a:xfrm>
            <a:off x="0" y="908116"/>
            <a:ext cx="990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+mj-ea"/>
                <a:ea typeface="+mj-ea"/>
              </a:rPr>
              <a:t>COI</a:t>
            </a:r>
            <a:r>
              <a:rPr kumimoji="1" lang="ja-JP" altLang="en-US" sz="3200">
                <a:latin typeface="+mj-ea"/>
                <a:ea typeface="+mj-ea"/>
              </a:rPr>
              <a:t>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EAA8A3-DB74-3049-8B36-849B1A90B0AB}"/>
              </a:ext>
            </a:extLst>
          </p:cNvPr>
          <p:cNvSpPr txBox="1"/>
          <p:nvPr/>
        </p:nvSpPr>
        <p:spPr>
          <a:xfrm>
            <a:off x="210208" y="2039141"/>
            <a:ext cx="3405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+mj-ea"/>
                <a:ea typeface="+mj-ea"/>
              </a:rPr>
              <a:t>筆頭演者名：　　　　　　　　　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851A875-C2A8-1342-B67C-DD8636876CAD}"/>
              </a:ext>
            </a:extLst>
          </p:cNvPr>
          <p:cNvCxnSpPr/>
          <p:nvPr/>
        </p:nvCxnSpPr>
        <p:spPr>
          <a:xfrm>
            <a:off x="3090041" y="2649452"/>
            <a:ext cx="61065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48BF51C-164B-AC40-8700-B834248D02B5}"/>
              </a:ext>
            </a:extLst>
          </p:cNvPr>
          <p:cNvSpPr txBox="1"/>
          <p:nvPr/>
        </p:nvSpPr>
        <p:spPr>
          <a:xfrm>
            <a:off x="1912883" y="2970111"/>
            <a:ext cx="6451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今回の演題に関して開示すべき</a:t>
            </a:r>
            <a:r>
              <a:rPr kumimoji="1" lang="en-US" altLang="ja-JP" sz="2000" dirty="0"/>
              <a:t>COI</a:t>
            </a:r>
            <a:r>
              <a:rPr kumimoji="1" lang="ja-JP" altLang="en-US" sz="2000"/>
              <a:t>は以下の通りです。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1C5E64-4CF4-7A41-9965-03872A0B5CB5}"/>
              </a:ext>
            </a:extLst>
          </p:cNvPr>
          <p:cNvSpPr txBox="1"/>
          <p:nvPr/>
        </p:nvSpPr>
        <p:spPr>
          <a:xfrm>
            <a:off x="935421" y="4004441"/>
            <a:ext cx="14670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役員・顧問</a:t>
            </a:r>
            <a:endParaRPr kumimoji="1" lang="en-US" altLang="ja-JP" sz="2000" dirty="0"/>
          </a:p>
          <a:p>
            <a:r>
              <a:rPr lang="ja-JP" altLang="en-US" sz="2000"/>
              <a:t>講演料</a:t>
            </a:r>
            <a:endParaRPr lang="en-US" altLang="ja-JP" sz="2000" dirty="0"/>
          </a:p>
          <a:p>
            <a:r>
              <a:rPr kumimoji="1" lang="ja-JP" altLang="en-US" sz="2000"/>
              <a:t>原稿料</a:t>
            </a:r>
            <a:endParaRPr kumimoji="1" lang="en-US" altLang="ja-JP" sz="2000" dirty="0"/>
          </a:p>
          <a:p>
            <a:r>
              <a:rPr lang="ja-JP" altLang="en-US" sz="2000"/>
              <a:t>など</a:t>
            </a:r>
            <a:endParaRPr lang="en-US" altLang="ja-JP" sz="20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11B67F2-A356-1E45-BDDB-63262F4AFBF0}"/>
              </a:ext>
            </a:extLst>
          </p:cNvPr>
          <p:cNvSpPr txBox="1"/>
          <p:nvPr/>
        </p:nvSpPr>
        <p:spPr>
          <a:xfrm>
            <a:off x="4529959" y="399393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企業名など</a:t>
            </a:r>
          </a:p>
        </p:txBody>
      </p:sp>
    </p:spTree>
    <p:extLst>
      <p:ext uri="{BB962C8B-B14F-4D97-AF65-F5344CB8AC3E}">
        <p14:creationId xmlns:p14="http://schemas.microsoft.com/office/powerpoint/2010/main" val="286468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22B4C5-E290-714A-8350-3EDA3855F2AB}"/>
              </a:ext>
            </a:extLst>
          </p:cNvPr>
          <p:cNvSpPr txBox="1"/>
          <p:nvPr/>
        </p:nvSpPr>
        <p:spPr>
          <a:xfrm>
            <a:off x="1" y="210207"/>
            <a:ext cx="990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+mj-ea"/>
                <a:ea typeface="+mj-ea"/>
              </a:rPr>
              <a:t>第</a:t>
            </a:r>
            <a:r>
              <a:rPr kumimoji="1" lang="en-US" altLang="ja-JP" sz="3200" dirty="0">
                <a:latin typeface="+mj-ea"/>
                <a:ea typeface="+mj-ea"/>
              </a:rPr>
              <a:t>46</a:t>
            </a:r>
            <a:r>
              <a:rPr kumimoji="1" lang="ja-JP" altLang="en-US" sz="3200">
                <a:latin typeface="+mj-ea"/>
                <a:ea typeface="+mj-ea"/>
              </a:rPr>
              <a:t>回日本臨床細胞学会近畿連合会学術集会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72CDE2-FFC4-5442-9F9A-79CD22D04DDC}"/>
              </a:ext>
            </a:extLst>
          </p:cNvPr>
          <p:cNvSpPr txBox="1"/>
          <p:nvPr/>
        </p:nvSpPr>
        <p:spPr>
          <a:xfrm>
            <a:off x="0" y="908116"/>
            <a:ext cx="9905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+mj-ea"/>
                <a:ea typeface="+mj-ea"/>
              </a:rPr>
              <a:t>COI</a:t>
            </a:r>
            <a:r>
              <a:rPr kumimoji="1" lang="ja-JP" altLang="en-US" sz="3200">
                <a:latin typeface="+mj-ea"/>
                <a:ea typeface="+mj-ea"/>
              </a:rPr>
              <a:t>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EAA8A3-DB74-3049-8B36-849B1A90B0AB}"/>
              </a:ext>
            </a:extLst>
          </p:cNvPr>
          <p:cNvSpPr txBox="1"/>
          <p:nvPr/>
        </p:nvSpPr>
        <p:spPr>
          <a:xfrm>
            <a:off x="210208" y="2039141"/>
            <a:ext cx="3405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+mj-ea"/>
                <a:ea typeface="+mj-ea"/>
              </a:rPr>
              <a:t>筆頭演者名：　　　　　　　　　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851A875-C2A8-1342-B67C-DD8636876CAD}"/>
              </a:ext>
            </a:extLst>
          </p:cNvPr>
          <p:cNvCxnSpPr/>
          <p:nvPr/>
        </p:nvCxnSpPr>
        <p:spPr>
          <a:xfrm>
            <a:off x="3090041" y="2649452"/>
            <a:ext cx="61065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48BF51C-164B-AC40-8700-B834248D02B5}"/>
              </a:ext>
            </a:extLst>
          </p:cNvPr>
          <p:cNvSpPr txBox="1"/>
          <p:nvPr/>
        </p:nvSpPr>
        <p:spPr>
          <a:xfrm>
            <a:off x="1912883" y="2970111"/>
            <a:ext cx="5938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今回の演題に関して開示すべき</a:t>
            </a:r>
            <a:r>
              <a:rPr kumimoji="1" lang="en-US" altLang="ja-JP" sz="2000" dirty="0"/>
              <a:t>COI</a:t>
            </a:r>
            <a:r>
              <a:rPr kumimoji="1" lang="ja-JP" altLang="en-US" sz="2000"/>
              <a:t>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11124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83</Words>
  <Application>Microsoft Macintosh PowerPoint</Application>
  <PresentationFormat>A4 210 x 297 mm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Microsoft Office User</cp:lastModifiedBy>
  <cp:revision>2</cp:revision>
  <dcterms:created xsi:type="dcterms:W3CDTF">2021-06-09T03:49:52Z</dcterms:created>
  <dcterms:modified xsi:type="dcterms:W3CDTF">2021-06-09T03:55:25Z</dcterms:modified>
</cp:coreProperties>
</file>