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1" r:id="rId2"/>
    <p:sldId id="263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8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416336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3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6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24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26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674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72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15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3041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79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89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67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2016/11/5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03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47293" y="954332"/>
            <a:ext cx="8449414" cy="2313968"/>
          </a:xfrm>
          <a:solidFill>
            <a:srgbClr val="FFFF0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ja-JP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第</a:t>
            </a:r>
            <a: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ja-JP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回日本マイコプラズマ学会</a:t>
            </a:r>
            <a: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ja-JP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開示</a:t>
            </a:r>
            <a: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ja-JP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筆頭</a:t>
            </a:r>
            <a: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発表者名： </a:t>
            </a:r>
            <a: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 YY</a:t>
            </a:r>
            <a:endParaRPr lang="en-US" altLang="ja-JP" sz="2000" b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139812" y="4050647"/>
            <a:ext cx="8823119" cy="1000324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ja-JP" altLang="en-US" sz="3200" b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演題発表内容に関連し、筆頭および共同発表者が</a:t>
            </a:r>
            <a:r>
              <a:rPr lang="ja-JP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開示す</a:t>
            </a:r>
            <a:r>
              <a:rPr lang="ja-JP" altLang="en-US" sz="3200" b="1" dirty="0" smtClean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べき</a:t>
            </a:r>
            <a:r>
              <a:rPr lang="en-US" altLang="ja-JP" sz="3200" b="1" dirty="0" smtClean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COI</a:t>
            </a:r>
            <a:r>
              <a:rPr lang="ja-JP" altLang="en-US" sz="3200" b="1" dirty="0" smtClean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関係</a:t>
            </a:r>
            <a:r>
              <a:rPr lang="ja-JP" altLang="en-US" sz="3200" b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にある</a:t>
            </a:r>
            <a:r>
              <a:rPr lang="ja-JP" altLang="en-US" sz="3200" b="1" dirty="0" smtClean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企業などはありません。</a:t>
            </a:r>
            <a:endParaRPr lang="en-US" altLang="ja-JP" b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31156"/>
            <a:ext cx="829327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様式</a:t>
            </a:r>
            <a:r>
              <a:rPr lang="en-US" altLang="ja-JP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1-A</a:t>
            </a:r>
          </a:p>
          <a:p>
            <a:r>
              <a:rPr lang="ja-JP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学術集会での口頭</a:t>
            </a:r>
            <a:r>
              <a:rPr lang="ja-JP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発表時、申告す</a:t>
            </a:r>
            <a:r>
              <a:rPr lang="ja-JP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べき</a:t>
            </a:r>
            <a:r>
              <a:rPr lang="en-US" altLang="ja-JP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ja-JP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状態</a:t>
            </a:r>
            <a:r>
              <a:rPr lang="ja-JP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がない時</a:t>
            </a:r>
            <a:endParaRPr lang="ja-JP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47293" y="807262"/>
            <a:ext cx="8449414" cy="1988044"/>
          </a:xfrm>
          <a:solidFill>
            <a:srgbClr val="FFFF0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ja-JP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第</a:t>
            </a:r>
            <a: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ja-JP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回</a:t>
            </a:r>
            <a: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日本マイコプラズマ学会</a:t>
            </a:r>
            <a:b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ja-JP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開示</a:t>
            </a:r>
            <a: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ja-JP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筆頭</a:t>
            </a:r>
            <a:r>
              <a:rPr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発表者名： </a:t>
            </a:r>
            <a:r>
              <a:rPr lang="en-US" altLang="ja-JP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 YY</a:t>
            </a:r>
            <a:endParaRPr lang="en-US" altLang="ja-JP" sz="2000" b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253497" y="2822058"/>
            <a:ext cx="8823119" cy="749354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演題発表内容に関連し、筆頭および共同発表者が</a:t>
            </a: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開示す</a:t>
            </a:r>
            <a:r>
              <a:rPr lang="ja-JP" alt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べき</a:t>
            </a:r>
            <a:r>
              <a:rPr lang="en-US" altLang="ja-JP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COI</a:t>
            </a:r>
            <a:r>
              <a:rPr lang="ja-JP" alt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関係</a:t>
            </a: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にある</a:t>
            </a:r>
            <a:r>
              <a:rPr lang="ja-JP" alt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企業などとして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31156"/>
            <a:ext cx="8293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様式</a:t>
            </a:r>
            <a:r>
              <a:rPr lang="en-US" altLang="ja-JP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1-B</a:t>
            </a:r>
          </a:p>
          <a:p>
            <a:r>
              <a:rPr lang="ja-JP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学術集会での口頭</a:t>
            </a:r>
            <a:r>
              <a:rPr lang="ja-JP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発表時、申告す</a:t>
            </a:r>
            <a:r>
              <a:rPr lang="ja-JP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べき</a:t>
            </a:r>
            <a:r>
              <a:rPr lang="en-US" altLang="ja-JP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ja-JP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状態がある時</a:t>
            </a:r>
            <a:endParaRPr lang="ja-JP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11568" y="3571412"/>
            <a:ext cx="6981817" cy="320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</a:t>
            </a:r>
            <a:endParaRPr lang="en-US" altLang="ja-JP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</a:t>
            </a:r>
            <a:endParaRPr lang="en-US" altLang="ja-JP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50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</TotalTime>
  <Words>97</Words>
  <Application>Microsoft Office PowerPoint</Application>
  <PresentationFormat>画面に合わせる (4:3)</PresentationFormat>
  <Paragraphs>19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Times New Roman</vt:lpstr>
      <vt:lpstr>Office テーマ</vt:lpstr>
      <vt:lpstr>第X回日本マイコプラズマ学会 COI開示  筆頭発表者名： XX YY</vt:lpstr>
      <vt:lpstr>第X回日本マイコプラズマ学会 COI開示  筆頭発表者名： XX YY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KOICHI IZUMIKAWA</cp:lastModifiedBy>
  <cp:revision>31</cp:revision>
  <cp:lastPrinted>2016-02-29T06:43:51Z</cp:lastPrinted>
  <dcterms:created xsi:type="dcterms:W3CDTF">2015-03-14T19:59:31Z</dcterms:created>
  <dcterms:modified xsi:type="dcterms:W3CDTF">2016-11-04T23:04:46Z</dcterms:modified>
</cp:coreProperties>
</file>