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8"/>
  </p:notesMasterIdLst>
  <p:sldIdLst>
    <p:sldId id="256" r:id="rId2"/>
    <p:sldId id="258" r:id="rId3"/>
    <p:sldId id="260" r:id="rId4"/>
    <p:sldId id="257"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FE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A3F3A-9F56-455C-ADA3-DD41569A6C8D}" type="datetimeFigureOut">
              <a:rPr kumimoji="1" lang="ja-JP" altLang="en-US" smtClean="0"/>
              <a:t>2021/8/24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17E8F-0079-45CB-A1DB-ACEC9ACAEE6C}" type="slidenum">
              <a:rPr kumimoji="1" lang="ja-JP" altLang="en-US" smtClean="0"/>
              <a:t>‹#›</a:t>
            </a:fld>
            <a:endParaRPr kumimoji="1" lang="ja-JP" altLang="en-US"/>
          </a:p>
        </p:txBody>
      </p:sp>
    </p:spTree>
    <p:extLst>
      <p:ext uri="{BB962C8B-B14F-4D97-AF65-F5344CB8AC3E}">
        <p14:creationId xmlns:p14="http://schemas.microsoft.com/office/powerpoint/2010/main" val="37747212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9D1E1C-3697-402F-B984-8EE38B71CB4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2E02AA1-5C0B-4F02-9A4F-7132B39610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9B54995-4BE6-4C75-9B88-C5C9A67BFD29}"/>
              </a:ext>
            </a:extLst>
          </p:cNvPr>
          <p:cNvSpPr>
            <a:spLocks noGrp="1"/>
          </p:cNvSpPr>
          <p:nvPr>
            <p:ph type="dt" sz="half" idx="10"/>
          </p:nvPr>
        </p:nvSpPr>
        <p:spPr/>
        <p:txBody>
          <a:bodyPr/>
          <a:lstStyle/>
          <a:p>
            <a:fld id="{3CF4E675-7F5E-4308-B727-83D84AE65686}" type="datetime1">
              <a:rPr kumimoji="1" lang="ja-JP" altLang="en-US" smtClean="0"/>
              <a:t>2021/8/24</a:t>
            </a:fld>
            <a:endParaRPr kumimoji="1" lang="ja-JP" altLang="en-US"/>
          </a:p>
        </p:txBody>
      </p:sp>
      <p:sp>
        <p:nvSpPr>
          <p:cNvPr id="5" name="フッター プレースホルダー 4">
            <a:extLst>
              <a:ext uri="{FF2B5EF4-FFF2-40B4-BE49-F238E27FC236}">
                <a16:creationId xmlns:a16="http://schemas.microsoft.com/office/drawing/2014/main" id="{78E3D0AA-5B90-435F-8B5E-E43C011362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7C0A26-4639-48C4-885E-3DA823B5608D}"/>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429035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665A17-7ECB-4C54-A47A-3C9EBBF1C3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21269E-0C7E-4BA2-B755-1B30A5389F2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F7C55C-4124-4789-B66F-1DE6233EE11C}"/>
              </a:ext>
            </a:extLst>
          </p:cNvPr>
          <p:cNvSpPr>
            <a:spLocks noGrp="1"/>
          </p:cNvSpPr>
          <p:nvPr>
            <p:ph type="dt" sz="half" idx="10"/>
          </p:nvPr>
        </p:nvSpPr>
        <p:spPr/>
        <p:txBody>
          <a:bodyPr/>
          <a:lstStyle/>
          <a:p>
            <a:fld id="{82EBA52F-511B-4388-939D-7379E57E4BF3}" type="datetime1">
              <a:rPr kumimoji="1" lang="ja-JP" altLang="en-US" smtClean="0"/>
              <a:t>2021/8/24</a:t>
            </a:fld>
            <a:endParaRPr kumimoji="1" lang="ja-JP" altLang="en-US"/>
          </a:p>
        </p:txBody>
      </p:sp>
      <p:sp>
        <p:nvSpPr>
          <p:cNvPr id="5" name="フッター プレースホルダー 4">
            <a:extLst>
              <a:ext uri="{FF2B5EF4-FFF2-40B4-BE49-F238E27FC236}">
                <a16:creationId xmlns:a16="http://schemas.microsoft.com/office/drawing/2014/main" id="{6D814605-E6CA-4E49-9736-8B5B60716D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EFBBF7-C82E-4266-BA20-2E9F4D327B0A}"/>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261659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15834C4-D0C1-4BFB-9BFF-7A0201EADC9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ED081D-9A9B-4692-8242-8694DD2F93E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5622F9-CC10-4B91-B064-228C3344637A}"/>
              </a:ext>
            </a:extLst>
          </p:cNvPr>
          <p:cNvSpPr>
            <a:spLocks noGrp="1"/>
          </p:cNvSpPr>
          <p:nvPr>
            <p:ph type="dt" sz="half" idx="10"/>
          </p:nvPr>
        </p:nvSpPr>
        <p:spPr/>
        <p:txBody>
          <a:bodyPr/>
          <a:lstStyle/>
          <a:p>
            <a:fld id="{8A549D0D-C6E4-4876-9BAC-5E16BD19C9F7}" type="datetime1">
              <a:rPr kumimoji="1" lang="ja-JP" altLang="en-US" smtClean="0"/>
              <a:t>2021/8/24</a:t>
            </a:fld>
            <a:endParaRPr kumimoji="1" lang="ja-JP" altLang="en-US"/>
          </a:p>
        </p:txBody>
      </p:sp>
      <p:sp>
        <p:nvSpPr>
          <p:cNvPr id="5" name="フッター プレースホルダー 4">
            <a:extLst>
              <a:ext uri="{FF2B5EF4-FFF2-40B4-BE49-F238E27FC236}">
                <a16:creationId xmlns:a16="http://schemas.microsoft.com/office/drawing/2014/main" id="{A1779A84-14A0-4CF2-B3EC-2E689AD0F3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3E4E1F-F33B-417E-939C-BA1BBB0CDCFF}"/>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87511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F2BA8A-7223-4641-AE34-0BFE3B43FC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C84D03B-CE84-4BD9-A031-2134B88B344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F608AE-F28B-4753-A5CF-CE5A9EA890DA}"/>
              </a:ext>
            </a:extLst>
          </p:cNvPr>
          <p:cNvSpPr>
            <a:spLocks noGrp="1"/>
          </p:cNvSpPr>
          <p:nvPr>
            <p:ph type="dt" sz="half" idx="10"/>
          </p:nvPr>
        </p:nvSpPr>
        <p:spPr/>
        <p:txBody>
          <a:bodyPr/>
          <a:lstStyle/>
          <a:p>
            <a:fld id="{B0A80495-A789-439A-BE7F-11BD30AAE8B7}" type="datetime1">
              <a:rPr kumimoji="1" lang="ja-JP" altLang="en-US" smtClean="0"/>
              <a:t>2021/8/24</a:t>
            </a:fld>
            <a:endParaRPr kumimoji="1" lang="ja-JP" altLang="en-US"/>
          </a:p>
        </p:txBody>
      </p:sp>
      <p:sp>
        <p:nvSpPr>
          <p:cNvPr id="5" name="フッター プレースホルダー 4">
            <a:extLst>
              <a:ext uri="{FF2B5EF4-FFF2-40B4-BE49-F238E27FC236}">
                <a16:creationId xmlns:a16="http://schemas.microsoft.com/office/drawing/2014/main" id="{A4AB6FFD-9DEB-4D31-BB6B-E44DB1B0B0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92FA0B-10E0-43B1-9C72-2ACBEDD01D98}"/>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94462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A5BC8-A6AF-4B18-B70E-7D7B1C43A91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7ABDB0-E035-412E-B90B-0324CF646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31A145D-3F36-413B-9235-0BC5C62F0950}"/>
              </a:ext>
            </a:extLst>
          </p:cNvPr>
          <p:cNvSpPr>
            <a:spLocks noGrp="1"/>
          </p:cNvSpPr>
          <p:nvPr>
            <p:ph type="dt" sz="half" idx="10"/>
          </p:nvPr>
        </p:nvSpPr>
        <p:spPr/>
        <p:txBody>
          <a:bodyPr/>
          <a:lstStyle/>
          <a:p>
            <a:fld id="{C6DA3B6D-2C7C-4108-8D9F-F905EC68AFDD}" type="datetime1">
              <a:rPr kumimoji="1" lang="ja-JP" altLang="en-US" smtClean="0"/>
              <a:t>2021/8/24</a:t>
            </a:fld>
            <a:endParaRPr kumimoji="1" lang="ja-JP" altLang="en-US"/>
          </a:p>
        </p:txBody>
      </p:sp>
      <p:sp>
        <p:nvSpPr>
          <p:cNvPr id="5" name="フッター プレースホルダー 4">
            <a:extLst>
              <a:ext uri="{FF2B5EF4-FFF2-40B4-BE49-F238E27FC236}">
                <a16:creationId xmlns:a16="http://schemas.microsoft.com/office/drawing/2014/main" id="{2B8165E4-D47C-4808-A110-ABA565EA1F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273D98-B67E-4078-A009-D1E4993332D5}"/>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416318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B4E432-1D12-4265-91D4-D2BA385F05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A067C1-D0BD-4FE1-AF9A-66532DC79B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49427E-846D-4BB8-91BA-B793EFB157D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7609518-F9B9-4C41-ABD0-33EF7E8DCD87}"/>
              </a:ext>
            </a:extLst>
          </p:cNvPr>
          <p:cNvSpPr>
            <a:spLocks noGrp="1"/>
          </p:cNvSpPr>
          <p:nvPr>
            <p:ph type="dt" sz="half" idx="10"/>
          </p:nvPr>
        </p:nvSpPr>
        <p:spPr/>
        <p:txBody>
          <a:bodyPr/>
          <a:lstStyle/>
          <a:p>
            <a:fld id="{5A56F963-1EE9-44AA-AED8-40111939E2E5}" type="datetime1">
              <a:rPr kumimoji="1" lang="ja-JP" altLang="en-US" smtClean="0"/>
              <a:t>2021/8/24</a:t>
            </a:fld>
            <a:endParaRPr kumimoji="1" lang="ja-JP" altLang="en-US"/>
          </a:p>
        </p:txBody>
      </p:sp>
      <p:sp>
        <p:nvSpPr>
          <p:cNvPr id="6" name="フッター プレースホルダー 5">
            <a:extLst>
              <a:ext uri="{FF2B5EF4-FFF2-40B4-BE49-F238E27FC236}">
                <a16:creationId xmlns:a16="http://schemas.microsoft.com/office/drawing/2014/main" id="{CB2BC4AE-90D6-409A-BD0E-D4A9F0FE460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9C4E12-287F-4D04-9635-D9DFFA476C06}"/>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379632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10B43-E2E1-4C61-9161-12B8663DF07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9B315B-060E-4F72-8303-B72F4B088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580A816-BC10-4D73-AC09-79C43C53F94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8BF689-6140-410F-AF0E-2D91D81D0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EDAB292-C9E0-4B11-94D4-DEB6C371869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C174226-4135-47E3-80FB-EA17EE506DEE}"/>
              </a:ext>
            </a:extLst>
          </p:cNvPr>
          <p:cNvSpPr>
            <a:spLocks noGrp="1"/>
          </p:cNvSpPr>
          <p:nvPr>
            <p:ph type="dt" sz="half" idx="10"/>
          </p:nvPr>
        </p:nvSpPr>
        <p:spPr/>
        <p:txBody>
          <a:bodyPr/>
          <a:lstStyle/>
          <a:p>
            <a:fld id="{D0EB9739-7E1D-404D-9C4E-7687A5A450A3}" type="datetime1">
              <a:rPr kumimoji="1" lang="ja-JP" altLang="en-US" smtClean="0"/>
              <a:t>2021/8/24</a:t>
            </a:fld>
            <a:endParaRPr kumimoji="1" lang="ja-JP" altLang="en-US"/>
          </a:p>
        </p:txBody>
      </p:sp>
      <p:sp>
        <p:nvSpPr>
          <p:cNvPr id="8" name="フッター プレースホルダー 7">
            <a:extLst>
              <a:ext uri="{FF2B5EF4-FFF2-40B4-BE49-F238E27FC236}">
                <a16:creationId xmlns:a16="http://schemas.microsoft.com/office/drawing/2014/main" id="{4998E558-FFCB-48EA-8463-7BCB3F4A1B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888EA8A-107D-4D33-A2E4-969FE49B874E}"/>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177054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E2004-6ECF-4471-A2DE-5E19368CAC8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6100E23-0E7E-4D0A-8F72-F3954849BEA3}"/>
              </a:ext>
            </a:extLst>
          </p:cNvPr>
          <p:cNvSpPr>
            <a:spLocks noGrp="1"/>
          </p:cNvSpPr>
          <p:nvPr>
            <p:ph type="dt" sz="half" idx="10"/>
          </p:nvPr>
        </p:nvSpPr>
        <p:spPr/>
        <p:txBody>
          <a:bodyPr/>
          <a:lstStyle/>
          <a:p>
            <a:fld id="{EE840681-903F-47DF-8F83-3C7FCC6ACE0F}" type="datetime1">
              <a:rPr kumimoji="1" lang="ja-JP" altLang="en-US" smtClean="0"/>
              <a:t>2021/8/24</a:t>
            </a:fld>
            <a:endParaRPr kumimoji="1" lang="ja-JP" altLang="en-US"/>
          </a:p>
        </p:txBody>
      </p:sp>
      <p:sp>
        <p:nvSpPr>
          <p:cNvPr id="4" name="フッター プレースホルダー 3">
            <a:extLst>
              <a:ext uri="{FF2B5EF4-FFF2-40B4-BE49-F238E27FC236}">
                <a16:creationId xmlns:a16="http://schemas.microsoft.com/office/drawing/2014/main" id="{AF904113-35CA-47C5-AD0B-83EFAF3553D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8721F26-BA54-4069-9235-12F6DB28E37A}"/>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157990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A03ECAB-FB7E-4DA5-93F6-09602D54A351}"/>
              </a:ext>
            </a:extLst>
          </p:cNvPr>
          <p:cNvSpPr>
            <a:spLocks noGrp="1"/>
          </p:cNvSpPr>
          <p:nvPr>
            <p:ph type="dt" sz="half" idx="10"/>
          </p:nvPr>
        </p:nvSpPr>
        <p:spPr/>
        <p:txBody>
          <a:bodyPr/>
          <a:lstStyle/>
          <a:p>
            <a:fld id="{A1F5E666-F2DA-4877-B558-84CBE21F947F}" type="datetime1">
              <a:rPr kumimoji="1" lang="ja-JP" altLang="en-US" smtClean="0"/>
              <a:t>2021/8/24</a:t>
            </a:fld>
            <a:endParaRPr kumimoji="1" lang="ja-JP" altLang="en-US"/>
          </a:p>
        </p:txBody>
      </p:sp>
      <p:sp>
        <p:nvSpPr>
          <p:cNvPr id="3" name="フッター プレースホルダー 2">
            <a:extLst>
              <a:ext uri="{FF2B5EF4-FFF2-40B4-BE49-F238E27FC236}">
                <a16:creationId xmlns:a16="http://schemas.microsoft.com/office/drawing/2014/main" id="{A9C52EAC-0496-4037-A4DC-8D24BC10D7D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5543E2A-CA7A-408C-9182-AC5562C0A2BB}"/>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111100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12C55-9C0B-4195-8035-0DB0803981D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816D8F-6087-4537-B24D-2A45AE4DD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2C8CAD2-8DED-4344-8CB6-9D54E6FB3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5CEFBE-63E3-4813-9F4B-58787D91E725}"/>
              </a:ext>
            </a:extLst>
          </p:cNvPr>
          <p:cNvSpPr>
            <a:spLocks noGrp="1"/>
          </p:cNvSpPr>
          <p:nvPr>
            <p:ph type="dt" sz="half" idx="10"/>
          </p:nvPr>
        </p:nvSpPr>
        <p:spPr/>
        <p:txBody>
          <a:bodyPr/>
          <a:lstStyle/>
          <a:p>
            <a:fld id="{2C2221F0-DEAC-46F3-9489-8047074F5C0A}" type="datetime1">
              <a:rPr kumimoji="1" lang="ja-JP" altLang="en-US" smtClean="0"/>
              <a:t>2021/8/24</a:t>
            </a:fld>
            <a:endParaRPr kumimoji="1" lang="ja-JP" altLang="en-US"/>
          </a:p>
        </p:txBody>
      </p:sp>
      <p:sp>
        <p:nvSpPr>
          <p:cNvPr id="6" name="フッター プレースホルダー 5">
            <a:extLst>
              <a:ext uri="{FF2B5EF4-FFF2-40B4-BE49-F238E27FC236}">
                <a16:creationId xmlns:a16="http://schemas.microsoft.com/office/drawing/2014/main" id="{A871F710-94F5-442E-B115-F0CD0CE567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8FA0E8-FF9E-42AF-B3A4-372BD12A8EBA}"/>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373092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BA7E7C-463E-45A5-ADE2-56DE77BE39C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14A073-18AB-4AD5-B77E-FBEE47AFD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CB326F6-43F2-4CCE-AA9A-0A4DE76A4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5F3431-8BBD-4900-97D2-017491B1ED87}"/>
              </a:ext>
            </a:extLst>
          </p:cNvPr>
          <p:cNvSpPr>
            <a:spLocks noGrp="1"/>
          </p:cNvSpPr>
          <p:nvPr>
            <p:ph type="dt" sz="half" idx="10"/>
          </p:nvPr>
        </p:nvSpPr>
        <p:spPr/>
        <p:txBody>
          <a:bodyPr/>
          <a:lstStyle/>
          <a:p>
            <a:fld id="{642BA492-C7F2-43C5-A387-A89D2E343542}" type="datetime1">
              <a:rPr kumimoji="1" lang="ja-JP" altLang="en-US" smtClean="0"/>
              <a:t>2021/8/24</a:t>
            </a:fld>
            <a:endParaRPr kumimoji="1" lang="ja-JP" altLang="en-US"/>
          </a:p>
        </p:txBody>
      </p:sp>
      <p:sp>
        <p:nvSpPr>
          <p:cNvPr id="6" name="フッター プレースホルダー 5">
            <a:extLst>
              <a:ext uri="{FF2B5EF4-FFF2-40B4-BE49-F238E27FC236}">
                <a16:creationId xmlns:a16="http://schemas.microsoft.com/office/drawing/2014/main" id="{BF3CCB02-E78D-4361-863E-6592FAA471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1BC0E3-E4AF-4306-BEC0-CE1345CA3740}"/>
              </a:ext>
            </a:extLst>
          </p:cNvPr>
          <p:cNvSpPr>
            <a:spLocks noGrp="1"/>
          </p:cNvSpPr>
          <p:nvPr>
            <p:ph type="sldNum" sz="quarter" idx="12"/>
          </p:nvPr>
        </p:nvSpPr>
        <p:spPr/>
        <p:txBody>
          <a:body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262455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0C57015-D93A-4B2E-9AEA-B8521C6DB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C032CA-2931-4880-B6E5-11E21C7AD3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8E8AC8-4A5D-412A-8C54-90B4B91DE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368DF-FBB9-4300-884A-ED9B9ADB69AA}" type="datetime1">
              <a:rPr kumimoji="1" lang="ja-JP" altLang="en-US" smtClean="0"/>
              <a:t>2021/8/24</a:t>
            </a:fld>
            <a:endParaRPr kumimoji="1" lang="ja-JP" altLang="en-US"/>
          </a:p>
        </p:txBody>
      </p:sp>
      <p:sp>
        <p:nvSpPr>
          <p:cNvPr id="5" name="フッター プレースホルダー 4">
            <a:extLst>
              <a:ext uri="{FF2B5EF4-FFF2-40B4-BE49-F238E27FC236}">
                <a16:creationId xmlns:a16="http://schemas.microsoft.com/office/drawing/2014/main" id="{D0FDCD78-C487-4972-BBE8-FFEAC39B9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6B565C2-0C60-425B-8D8D-6075551F8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DA87B-CF59-44EC-A419-957B60A6F331}" type="slidenum">
              <a:rPr kumimoji="1" lang="ja-JP" altLang="en-US" smtClean="0"/>
              <a:t>‹#›</a:t>
            </a:fld>
            <a:endParaRPr kumimoji="1" lang="ja-JP" altLang="en-US"/>
          </a:p>
        </p:txBody>
      </p:sp>
    </p:spTree>
    <p:extLst>
      <p:ext uri="{BB962C8B-B14F-4D97-AF65-F5344CB8AC3E}">
        <p14:creationId xmlns:p14="http://schemas.microsoft.com/office/powerpoint/2010/main" val="94753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D06895-8971-41D2-AF32-EDF646013285}"/>
              </a:ext>
            </a:extLst>
          </p:cNvPr>
          <p:cNvSpPr>
            <a:spLocks noGrp="1"/>
          </p:cNvSpPr>
          <p:nvPr>
            <p:ph type="ctrTitle"/>
          </p:nvPr>
        </p:nvSpPr>
        <p:spPr>
          <a:xfrm>
            <a:off x="1524000" y="1443381"/>
            <a:ext cx="9144000" cy="1655763"/>
          </a:xfrm>
        </p:spPr>
        <p:txBody>
          <a:bodyPr>
            <a:normAutofit/>
          </a:bodyPr>
          <a:lstStyle/>
          <a:p>
            <a:r>
              <a:rPr kumimoji="1" lang="ja-JP" altLang="en-US" sz="5400" b="1" dirty="0"/>
              <a:t>第６８回日本病跡学会総会</a:t>
            </a:r>
          </a:p>
        </p:txBody>
      </p:sp>
      <p:sp>
        <p:nvSpPr>
          <p:cNvPr id="3" name="字幕 2">
            <a:extLst>
              <a:ext uri="{FF2B5EF4-FFF2-40B4-BE49-F238E27FC236}">
                <a16:creationId xmlns:a16="http://schemas.microsoft.com/office/drawing/2014/main" id="{4039C522-1EB9-49A9-A4FC-016085DDB9EA}"/>
              </a:ext>
            </a:extLst>
          </p:cNvPr>
          <p:cNvSpPr>
            <a:spLocks noGrp="1"/>
          </p:cNvSpPr>
          <p:nvPr>
            <p:ph type="subTitle" idx="1"/>
          </p:nvPr>
        </p:nvSpPr>
        <p:spPr/>
        <p:txBody>
          <a:bodyPr/>
          <a:lstStyle/>
          <a:p>
            <a:r>
              <a:rPr kumimoji="1" lang="en-US" altLang="ja-JP" b="1" dirty="0">
                <a:latin typeface="+mn-ea"/>
              </a:rPr>
              <a:t>PowerPoint</a:t>
            </a:r>
            <a:r>
              <a:rPr kumimoji="1" lang="ja-JP" altLang="en-US" b="1" dirty="0">
                <a:latin typeface="+mn-ea"/>
              </a:rPr>
              <a:t>を使用した動画</a:t>
            </a:r>
            <a:r>
              <a:rPr kumimoji="1" lang="en-US" altLang="ja-JP" b="1" dirty="0">
                <a:latin typeface="+mn-ea"/>
              </a:rPr>
              <a:t>(</a:t>
            </a:r>
            <a:r>
              <a:rPr kumimoji="1" lang="ja-JP" altLang="en-US" b="1" dirty="0">
                <a:latin typeface="+mn-ea"/>
              </a:rPr>
              <a:t>音声ありスライド</a:t>
            </a:r>
            <a:r>
              <a:rPr kumimoji="1" lang="en-US" altLang="ja-JP" b="1" dirty="0">
                <a:latin typeface="+mn-ea"/>
              </a:rPr>
              <a:t>)</a:t>
            </a:r>
          </a:p>
          <a:p>
            <a:r>
              <a:rPr lang="ja-JP" altLang="en-US" b="1" dirty="0">
                <a:latin typeface="+mn-ea"/>
              </a:rPr>
              <a:t>作成マニュアル</a:t>
            </a:r>
            <a:endParaRPr kumimoji="1" lang="ja-JP" altLang="en-US" b="1" dirty="0">
              <a:latin typeface="+mn-ea"/>
            </a:endParaRPr>
          </a:p>
        </p:txBody>
      </p:sp>
    </p:spTree>
    <p:extLst>
      <p:ext uri="{BB962C8B-B14F-4D97-AF65-F5344CB8AC3E}">
        <p14:creationId xmlns:p14="http://schemas.microsoft.com/office/powerpoint/2010/main" val="154973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AF50EA4-288A-43C0-8440-9BBD16FBF327}"/>
              </a:ext>
            </a:extLst>
          </p:cNvPr>
          <p:cNvPicPr>
            <a:picLocks noChangeAspect="1"/>
          </p:cNvPicPr>
          <p:nvPr/>
        </p:nvPicPr>
        <p:blipFill>
          <a:blip r:embed="rId2"/>
          <a:stretch>
            <a:fillRect/>
          </a:stretch>
        </p:blipFill>
        <p:spPr>
          <a:xfrm>
            <a:off x="123825" y="500062"/>
            <a:ext cx="11944350" cy="5857875"/>
          </a:xfrm>
          <a:prstGeom prst="rect">
            <a:avLst/>
          </a:prstGeom>
        </p:spPr>
      </p:pic>
      <p:sp>
        <p:nvSpPr>
          <p:cNvPr id="2" name="楕円 1">
            <a:extLst>
              <a:ext uri="{FF2B5EF4-FFF2-40B4-BE49-F238E27FC236}">
                <a16:creationId xmlns:a16="http://schemas.microsoft.com/office/drawing/2014/main" id="{359C200F-B6F5-41B3-BEF5-522D85D50324}"/>
              </a:ext>
            </a:extLst>
          </p:cNvPr>
          <p:cNvSpPr/>
          <p:nvPr/>
        </p:nvSpPr>
        <p:spPr>
          <a:xfrm>
            <a:off x="11754678" y="6122504"/>
            <a:ext cx="212035" cy="235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B8F2695-2BAE-4099-B285-FC836AFE5AAD}"/>
              </a:ext>
            </a:extLst>
          </p:cNvPr>
          <p:cNvSpPr>
            <a:spLocks noGrp="1"/>
          </p:cNvSpPr>
          <p:nvPr>
            <p:ph type="sldNum" sz="quarter" idx="12"/>
          </p:nvPr>
        </p:nvSpPr>
        <p:spPr/>
        <p:txBody>
          <a:bodyPr/>
          <a:lstStyle/>
          <a:p>
            <a:fld id="{A28DA87B-CF59-44EC-A419-957B60A6F331}" type="slidenum">
              <a:rPr kumimoji="1" lang="ja-JP" altLang="en-US" smtClean="0"/>
              <a:t>9</a:t>
            </a:fld>
            <a:endParaRPr kumimoji="1" lang="ja-JP" altLang="en-US"/>
          </a:p>
        </p:txBody>
      </p:sp>
    </p:spTree>
    <p:extLst>
      <p:ext uri="{BB962C8B-B14F-4D97-AF65-F5344CB8AC3E}">
        <p14:creationId xmlns:p14="http://schemas.microsoft.com/office/powerpoint/2010/main" val="42276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F0F7B7D-75D3-4DD2-B058-C24B04C8CC34}"/>
              </a:ext>
            </a:extLst>
          </p:cNvPr>
          <p:cNvPicPr>
            <a:picLocks noChangeAspect="1"/>
          </p:cNvPicPr>
          <p:nvPr/>
        </p:nvPicPr>
        <p:blipFill>
          <a:blip r:embed="rId2"/>
          <a:stretch>
            <a:fillRect/>
          </a:stretch>
        </p:blipFill>
        <p:spPr>
          <a:xfrm>
            <a:off x="85725" y="202716"/>
            <a:ext cx="12020550" cy="4676775"/>
          </a:xfrm>
          <a:prstGeom prst="rect">
            <a:avLst/>
          </a:prstGeom>
        </p:spPr>
      </p:pic>
      <p:sp>
        <p:nvSpPr>
          <p:cNvPr id="4" name="テキスト ボックス 3">
            <a:extLst>
              <a:ext uri="{FF2B5EF4-FFF2-40B4-BE49-F238E27FC236}">
                <a16:creationId xmlns:a16="http://schemas.microsoft.com/office/drawing/2014/main" id="{C88EA667-6952-4E32-830B-3B6F966E634A}"/>
              </a:ext>
            </a:extLst>
          </p:cNvPr>
          <p:cNvSpPr txBox="1"/>
          <p:nvPr/>
        </p:nvSpPr>
        <p:spPr>
          <a:xfrm>
            <a:off x="516835" y="5035826"/>
            <a:ext cx="11264348" cy="1754326"/>
          </a:xfrm>
          <a:prstGeom prst="rect">
            <a:avLst/>
          </a:prstGeom>
          <a:noFill/>
        </p:spPr>
        <p:txBody>
          <a:bodyPr wrap="square" rtlCol="0">
            <a:spAutoFit/>
          </a:bodyPr>
          <a:lstStyle/>
          <a:p>
            <a:r>
              <a:rPr kumimoji="1" lang="ja-JP" altLang="en-US" dirty="0">
                <a:latin typeface="+mn-ea"/>
              </a:rPr>
              <a:t>・</a:t>
            </a:r>
            <a:r>
              <a:rPr lang="ja-JP" altLang="en-US" dirty="0">
                <a:latin typeface="+mn-ea"/>
              </a:rPr>
              <a:t>最後に「ビデオの作成」をクリックすると、すぐに「名前を付けて保存」というウィンドウが現れます。</a:t>
            </a:r>
            <a:endParaRPr lang="en-US" altLang="ja-JP" dirty="0">
              <a:latin typeface="+mn-ea"/>
            </a:endParaRPr>
          </a:p>
          <a:p>
            <a:r>
              <a:rPr kumimoji="1" lang="ja-JP" altLang="en-US" dirty="0">
                <a:latin typeface="+mn-ea"/>
              </a:rPr>
              <a:t>　ファイル名を指定し、ファイル形式では</a:t>
            </a:r>
            <a:r>
              <a:rPr kumimoji="1" lang="en-US" altLang="ja-JP" dirty="0">
                <a:latin typeface="+mn-ea"/>
              </a:rPr>
              <a:t>MP</a:t>
            </a:r>
            <a:r>
              <a:rPr kumimoji="1" lang="ja-JP" altLang="en-US" dirty="0">
                <a:latin typeface="+mn-ea"/>
              </a:rPr>
              <a:t>４形式を選択します。</a:t>
            </a:r>
            <a:endParaRPr kumimoji="1" lang="en-US" altLang="ja-JP" dirty="0">
              <a:latin typeface="+mn-ea"/>
            </a:endParaRPr>
          </a:p>
          <a:p>
            <a:r>
              <a:rPr lang="ja-JP" altLang="en-US" dirty="0">
                <a:latin typeface="+mn-ea"/>
              </a:rPr>
              <a:t>・ファイル名は「演題番号＿演者名　例：一般</a:t>
            </a:r>
            <a:r>
              <a:rPr lang="en-US" altLang="ja-JP" dirty="0">
                <a:latin typeface="+mn-ea"/>
              </a:rPr>
              <a:t>001</a:t>
            </a:r>
            <a:r>
              <a:rPr lang="ja-JP" altLang="en-US" dirty="0">
                <a:latin typeface="+mn-ea"/>
              </a:rPr>
              <a:t>＿大分太郎」として下さい。</a:t>
            </a:r>
            <a:endParaRPr lang="en-US" altLang="ja-JP" dirty="0">
              <a:latin typeface="+mn-ea"/>
            </a:endParaRPr>
          </a:p>
          <a:p>
            <a:r>
              <a:rPr kumimoji="1" lang="ja-JP" altLang="en-US" dirty="0">
                <a:latin typeface="+mn-ea"/>
              </a:rPr>
              <a:t>・右下の「保存」をクリックすると動画が作成され自動的に保存されます。</a:t>
            </a:r>
            <a:endParaRPr kumimoji="1" lang="en-US" altLang="ja-JP" dirty="0">
              <a:latin typeface="+mn-ea"/>
            </a:endParaRPr>
          </a:p>
          <a:p>
            <a:r>
              <a:rPr lang="ja-JP" altLang="en-US" dirty="0">
                <a:latin typeface="+mn-ea"/>
              </a:rPr>
              <a:t>・動画作成の進捗は、右下からに表示されます。</a:t>
            </a:r>
            <a:endParaRPr lang="en-US" altLang="ja-JP" dirty="0">
              <a:latin typeface="+mn-ea"/>
            </a:endParaRPr>
          </a:p>
          <a:p>
            <a:r>
              <a:rPr lang="en-US" altLang="ja-JP" b="1" u="sng" dirty="0">
                <a:latin typeface="+mn-ea"/>
              </a:rPr>
              <a:t>※20</a:t>
            </a:r>
            <a:r>
              <a:rPr lang="ja-JP" altLang="en-US" b="1" u="sng" dirty="0">
                <a:latin typeface="+mn-ea"/>
              </a:rPr>
              <a:t>分のスライドショーから中程度の品質の動画を作るのに約</a:t>
            </a:r>
            <a:r>
              <a:rPr lang="en-US" altLang="ja-JP" b="1" u="sng" dirty="0">
                <a:latin typeface="+mn-ea"/>
              </a:rPr>
              <a:t>20</a:t>
            </a:r>
            <a:r>
              <a:rPr lang="ja-JP" altLang="en-US" b="1" u="sng" dirty="0">
                <a:latin typeface="+mn-ea"/>
              </a:rPr>
              <a:t>分かかります。</a:t>
            </a:r>
            <a:endParaRPr kumimoji="1" lang="ja-JP" altLang="en-US" b="1" u="sng" dirty="0">
              <a:latin typeface="+mn-ea"/>
            </a:endParaRPr>
          </a:p>
        </p:txBody>
      </p:sp>
      <p:sp>
        <p:nvSpPr>
          <p:cNvPr id="2" name="スライド番号プレースホルダー 1">
            <a:extLst>
              <a:ext uri="{FF2B5EF4-FFF2-40B4-BE49-F238E27FC236}">
                <a16:creationId xmlns:a16="http://schemas.microsoft.com/office/drawing/2014/main" id="{A5FB13FC-3CC1-419D-8F93-6AD41E96FADB}"/>
              </a:ext>
            </a:extLst>
          </p:cNvPr>
          <p:cNvSpPr>
            <a:spLocks noGrp="1"/>
          </p:cNvSpPr>
          <p:nvPr>
            <p:ph type="sldNum" sz="quarter" idx="12"/>
          </p:nvPr>
        </p:nvSpPr>
        <p:spPr/>
        <p:txBody>
          <a:bodyPr/>
          <a:lstStyle/>
          <a:p>
            <a:fld id="{A28DA87B-CF59-44EC-A419-957B60A6F331}" type="slidenum">
              <a:rPr kumimoji="1" lang="ja-JP" altLang="en-US" smtClean="0"/>
              <a:t>10</a:t>
            </a:fld>
            <a:endParaRPr kumimoji="1" lang="ja-JP" altLang="en-US"/>
          </a:p>
        </p:txBody>
      </p:sp>
    </p:spTree>
    <p:extLst>
      <p:ext uri="{BB962C8B-B14F-4D97-AF65-F5344CB8AC3E}">
        <p14:creationId xmlns:p14="http://schemas.microsoft.com/office/powerpoint/2010/main" val="407653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6180FCD-70F6-481D-B15D-F9399CA6B942}"/>
              </a:ext>
            </a:extLst>
          </p:cNvPr>
          <p:cNvSpPr txBox="1"/>
          <p:nvPr/>
        </p:nvSpPr>
        <p:spPr>
          <a:xfrm>
            <a:off x="980661" y="2644170"/>
            <a:ext cx="10230678" cy="1569660"/>
          </a:xfrm>
          <a:prstGeom prst="rect">
            <a:avLst/>
          </a:prstGeom>
          <a:noFill/>
        </p:spPr>
        <p:txBody>
          <a:bodyPr wrap="square" rtlCol="0">
            <a:spAutoFit/>
          </a:bodyPr>
          <a:lstStyle/>
          <a:p>
            <a:pPr algn="ctr"/>
            <a:r>
              <a:rPr kumimoji="1" lang="en-US" altLang="ja-JP" sz="4800" b="1" dirty="0">
                <a:latin typeface="+mn-ea"/>
              </a:rPr>
              <a:t>Windows</a:t>
            </a:r>
          </a:p>
          <a:p>
            <a:pPr algn="ctr"/>
            <a:r>
              <a:rPr lang="en-US" altLang="ja-JP" sz="4800" b="1" dirty="0">
                <a:latin typeface="+mn-ea"/>
              </a:rPr>
              <a:t>PowerPoint2019/Office365</a:t>
            </a:r>
            <a:r>
              <a:rPr lang="ja-JP" altLang="en-US" sz="4800" b="1" dirty="0">
                <a:latin typeface="+mn-ea"/>
              </a:rPr>
              <a:t>の場合</a:t>
            </a:r>
            <a:endParaRPr kumimoji="1" lang="ja-JP" altLang="en-US" sz="4800" b="1" dirty="0">
              <a:latin typeface="+mn-ea"/>
            </a:endParaRPr>
          </a:p>
        </p:txBody>
      </p:sp>
      <p:sp>
        <p:nvSpPr>
          <p:cNvPr id="2" name="スライド番号プレースホルダー 1">
            <a:extLst>
              <a:ext uri="{FF2B5EF4-FFF2-40B4-BE49-F238E27FC236}">
                <a16:creationId xmlns:a16="http://schemas.microsoft.com/office/drawing/2014/main" id="{14C33311-03B5-4535-A17E-C7AF93CA1F24}"/>
              </a:ext>
            </a:extLst>
          </p:cNvPr>
          <p:cNvSpPr>
            <a:spLocks noGrp="1"/>
          </p:cNvSpPr>
          <p:nvPr>
            <p:ph type="sldNum" sz="quarter" idx="12"/>
          </p:nvPr>
        </p:nvSpPr>
        <p:spPr/>
        <p:txBody>
          <a:bodyPr/>
          <a:lstStyle/>
          <a:p>
            <a:fld id="{A28DA87B-CF59-44EC-A419-957B60A6F331}" type="slidenum">
              <a:rPr kumimoji="1" lang="ja-JP" altLang="en-US" smtClean="0"/>
              <a:t>11</a:t>
            </a:fld>
            <a:endParaRPr kumimoji="1" lang="ja-JP" altLang="en-US"/>
          </a:p>
        </p:txBody>
      </p:sp>
    </p:spTree>
    <p:extLst>
      <p:ext uri="{BB962C8B-B14F-4D97-AF65-F5344CB8AC3E}">
        <p14:creationId xmlns:p14="http://schemas.microsoft.com/office/powerpoint/2010/main" val="96715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FD7209-716B-4817-8342-D1A52792DC68}"/>
              </a:ext>
            </a:extLst>
          </p:cNvPr>
          <p:cNvPicPr>
            <a:picLocks noChangeAspect="1"/>
          </p:cNvPicPr>
          <p:nvPr/>
        </p:nvPicPr>
        <p:blipFill>
          <a:blip r:embed="rId2"/>
          <a:stretch>
            <a:fillRect/>
          </a:stretch>
        </p:blipFill>
        <p:spPr>
          <a:xfrm>
            <a:off x="90487" y="334824"/>
            <a:ext cx="12011025" cy="5419725"/>
          </a:xfrm>
          <a:prstGeom prst="rect">
            <a:avLst/>
          </a:prstGeom>
        </p:spPr>
      </p:pic>
      <p:pic>
        <p:nvPicPr>
          <p:cNvPr id="5" name="図 4">
            <a:extLst>
              <a:ext uri="{FF2B5EF4-FFF2-40B4-BE49-F238E27FC236}">
                <a16:creationId xmlns:a16="http://schemas.microsoft.com/office/drawing/2014/main" id="{0496A4BE-3CDA-4BC1-B92C-B7E62AAFB3FB}"/>
              </a:ext>
            </a:extLst>
          </p:cNvPr>
          <p:cNvPicPr>
            <a:picLocks noChangeAspect="1"/>
          </p:cNvPicPr>
          <p:nvPr/>
        </p:nvPicPr>
        <p:blipFill>
          <a:blip r:embed="rId3"/>
          <a:stretch>
            <a:fillRect/>
          </a:stretch>
        </p:blipFill>
        <p:spPr>
          <a:xfrm>
            <a:off x="6911215" y="5695950"/>
            <a:ext cx="4810125" cy="1162050"/>
          </a:xfrm>
          <a:prstGeom prst="rect">
            <a:avLst/>
          </a:prstGeom>
        </p:spPr>
      </p:pic>
      <p:sp>
        <p:nvSpPr>
          <p:cNvPr id="2" name="スライド番号プレースホルダー 1">
            <a:extLst>
              <a:ext uri="{FF2B5EF4-FFF2-40B4-BE49-F238E27FC236}">
                <a16:creationId xmlns:a16="http://schemas.microsoft.com/office/drawing/2014/main" id="{6CD7F7BF-E82A-47B8-BA0A-CB3B93DECC69}"/>
              </a:ext>
            </a:extLst>
          </p:cNvPr>
          <p:cNvSpPr>
            <a:spLocks noGrp="1"/>
          </p:cNvSpPr>
          <p:nvPr>
            <p:ph type="sldNum" sz="quarter" idx="12"/>
          </p:nvPr>
        </p:nvSpPr>
        <p:spPr/>
        <p:txBody>
          <a:bodyPr/>
          <a:lstStyle/>
          <a:p>
            <a:fld id="{A28DA87B-CF59-44EC-A419-957B60A6F331}" type="slidenum">
              <a:rPr kumimoji="1" lang="ja-JP" altLang="en-US" smtClean="0"/>
              <a:t>12</a:t>
            </a:fld>
            <a:endParaRPr kumimoji="1" lang="ja-JP" altLang="en-US"/>
          </a:p>
        </p:txBody>
      </p:sp>
    </p:spTree>
    <p:extLst>
      <p:ext uri="{BB962C8B-B14F-4D97-AF65-F5344CB8AC3E}">
        <p14:creationId xmlns:p14="http://schemas.microsoft.com/office/powerpoint/2010/main" val="3378375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1FD772-FAFA-4DB5-813E-BF0D4A055A1F}"/>
              </a:ext>
            </a:extLst>
          </p:cNvPr>
          <p:cNvPicPr>
            <a:picLocks noChangeAspect="1"/>
          </p:cNvPicPr>
          <p:nvPr/>
        </p:nvPicPr>
        <p:blipFill>
          <a:blip r:embed="rId2"/>
          <a:stretch>
            <a:fillRect/>
          </a:stretch>
        </p:blipFill>
        <p:spPr>
          <a:xfrm>
            <a:off x="100012" y="485775"/>
            <a:ext cx="11991975" cy="5886450"/>
          </a:xfrm>
          <a:prstGeom prst="rect">
            <a:avLst/>
          </a:prstGeom>
        </p:spPr>
      </p:pic>
      <p:sp>
        <p:nvSpPr>
          <p:cNvPr id="2" name="正方形/長方形 1">
            <a:extLst>
              <a:ext uri="{FF2B5EF4-FFF2-40B4-BE49-F238E27FC236}">
                <a16:creationId xmlns:a16="http://schemas.microsoft.com/office/drawing/2014/main" id="{C71A8FA4-6C94-4092-B8AC-259324363915}"/>
              </a:ext>
            </a:extLst>
          </p:cNvPr>
          <p:cNvSpPr/>
          <p:nvPr/>
        </p:nvSpPr>
        <p:spPr>
          <a:xfrm>
            <a:off x="4863548" y="6290641"/>
            <a:ext cx="7228439" cy="174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FCFDB2D7-10AB-419D-AF1C-F49EF55B184C}"/>
              </a:ext>
            </a:extLst>
          </p:cNvPr>
          <p:cNvSpPr>
            <a:spLocks noGrp="1"/>
          </p:cNvSpPr>
          <p:nvPr>
            <p:ph type="sldNum" sz="quarter" idx="12"/>
          </p:nvPr>
        </p:nvSpPr>
        <p:spPr/>
        <p:txBody>
          <a:bodyPr/>
          <a:lstStyle/>
          <a:p>
            <a:fld id="{A28DA87B-CF59-44EC-A419-957B60A6F331}" type="slidenum">
              <a:rPr kumimoji="1" lang="ja-JP" altLang="en-US" smtClean="0"/>
              <a:t>13</a:t>
            </a:fld>
            <a:endParaRPr kumimoji="1" lang="ja-JP" altLang="en-US"/>
          </a:p>
        </p:txBody>
      </p:sp>
    </p:spTree>
    <p:extLst>
      <p:ext uri="{BB962C8B-B14F-4D97-AF65-F5344CB8AC3E}">
        <p14:creationId xmlns:p14="http://schemas.microsoft.com/office/powerpoint/2010/main" val="39495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3675643-BBFA-420E-88F0-5FF4CF6723F8}"/>
              </a:ext>
            </a:extLst>
          </p:cNvPr>
          <p:cNvPicPr>
            <a:picLocks noChangeAspect="1"/>
          </p:cNvPicPr>
          <p:nvPr/>
        </p:nvPicPr>
        <p:blipFill>
          <a:blip r:embed="rId2"/>
          <a:stretch>
            <a:fillRect/>
          </a:stretch>
        </p:blipFill>
        <p:spPr>
          <a:xfrm>
            <a:off x="100012" y="332133"/>
            <a:ext cx="11991975" cy="4152900"/>
          </a:xfrm>
          <a:prstGeom prst="rect">
            <a:avLst/>
          </a:prstGeom>
        </p:spPr>
      </p:pic>
      <p:pic>
        <p:nvPicPr>
          <p:cNvPr id="5" name="図 4">
            <a:extLst>
              <a:ext uri="{FF2B5EF4-FFF2-40B4-BE49-F238E27FC236}">
                <a16:creationId xmlns:a16="http://schemas.microsoft.com/office/drawing/2014/main" id="{649DD3A6-3CF7-4667-991D-E8527BC7E5D6}"/>
              </a:ext>
            </a:extLst>
          </p:cNvPr>
          <p:cNvPicPr>
            <a:picLocks noChangeAspect="1"/>
          </p:cNvPicPr>
          <p:nvPr/>
        </p:nvPicPr>
        <p:blipFill>
          <a:blip r:embed="rId3"/>
          <a:stretch>
            <a:fillRect/>
          </a:stretch>
        </p:blipFill>
        <p:spPr>
          <a:xfrm>
            <a:off x="73508" y="4471781"/>
            <a:ext cx="6915150" cy="2181225"/>
          </a:xfrm>
          <a:prstGeom prst="rect">
            <a:avLst/>
          </a:prstGeom>
        </p:spPr>
      </p:pic>
      <p:sp>
        <p:nvSpPr>
          <p:cNvPr id="2" name="スライド番号プレースホルダー 1">
            <a:extLst>
              <a:ext uri="{FF2B5EF4-FFF2-40B4-BE49-F238E27FC236}">
                <a16:creationId xmlns:a16="http://schemas.microsoft.com/office/drawing/2014/main" id="{9F869E1E-8748-408D-A84D-9841C23C33A0}"/>
              </a:ext>
            </a:extLst>
          </p:cNvPr>
          <p:cNvSpPr>
            <a:spLocks noGrp="1"/>
          </p:cNvSpPr>
          <p:nvPr>
            <p:ph type="sldNum" sz="quarter" idx="12"/>
          </p:nvPr>
        </p:nvSpPr>
        <p:spPr/>
        <p:txBody>
          <a:bodyPr/>
          <a:lstStyle/>
          <a:p>
            <a:fld id="{A28DA87B-CF59-44EC-A419-957B60A6F331}" type="slidenum">
              <a:rPr kumimoji="1" lang="ja-JP" altLang="en-US" smtClean="0"/>
              <a:t>14</a:t>
            </a:fld>
            <a:endParaRPr kumimoji="1" lang="ja-JP" altLang="en-US"/>
          </a:p>
        </p:txBody>
      </p:sp>
    </p:spTree>
    <p:extLst>
      <p:ext uri="{BB962C8B-B14F-4D97-AF65-F5344CB8AC3E}">
        <p14:creationId xmlns:p14="http://schemas.microsoft.com/office/powerpoint/2010/main" val="326126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937C01-6C74-4C34-9191-994CF14CE265}"/>
              </a:ext>
            </a:extLst>
          </p:cNvPr>
          <p:cNvPicPr>
            <a:picLocks noChangeAspect="1"/>
          </p:cNvPicPr>
          <p:nvPr/>
        </p:nvPicPr>
        <p:blipFill>
          <a:blip r:embed="rId2"/>
          <a:stretch>
            <a:fillRect/>
          </a:stretch>
        </p:blipFill>
        <p:spPr>
          <a:xfrm>
            <a:off x="95250" y="157991"/>
            <a:ext cx="12001500" cy="4448175"/>
          </a:xfrm>
          <a:prstGeom prst="rect">
            <a:avLst/>
          </a:prstGeom>
        </p:spPr>
      </p:pic>
      <p:sp>
        <p:nvSpPr>
          <p:cNvPr id="6" name="テキスト ボックス 5">
            <a:extLst>
              <a:ext uri="{FF2B5EF4-FFF2-40B4-BE49-F238E27FC236}">
                <a16:creationId xmlns:a16="http://schemas.microsoft.com/office/drawing/2014/main" id="{556E65BD-9038-4E51-8457-1EC07DE1BCAA}"/>
              </a:ext>
            </a:extLst>
          </p:cNvPr>
          <p:cNvSpPr txBox="1"/>
          <p:nvPr/>
        </p:nvSpPr>
        <p:spPr>
          <a:xfrm>
            <a:off x="490330" y="4916556"/>
            <a:ext cx="11211339" cy="2062103"/>
          </a:xfrm>
          <a:prstGeom prst="rect">
            <a:avLst/>
          </a:prstGeom>
          <a:noFill/>
        </p:spPr>
        <p:txBody>
          <a:bodyPr wrap="square" rtlCol="0">
            <a:spAutoFit/>
          </a:bodyPr>
          <a:lstStyle/>
          <a:p>
            <a:r>
              <a:rPr kumimoji="1" lang="ja-JP" altLang="en-US" dirty="0"/>
              <a:t>・最後に「ビデオの作成」をクリックすると、すぐに「名前を付けて保存」というウィンドウが現れます。　　ファイル名を指定し、ファイル形式では</a:t>
            </a:r>
            <a:r>
              <a:rPr kumimoji="1" lang="en-US" altLang="ja-JP" dirty="0"/>
              <a:t>MP4</a:t>
            </a:r>
            <a:r>
              <a:rPr kumimoji="1" lang="ja-JP" altLang="en-US" dirty="0"/>
              <a:t>形式を選択します。</a:t>
            </a:r>
            <a:endParaRPr kumimoji="1" lang="en-US" altLang="ja-JP" dirty="0"/>
          </a:p>
          <a:p>
            <a:r>
              <a:rPr lang="ja-JP" altLang="en-US" dirty="0"/>
              <a:t>・ファイル名は「演題番号＿演者名　例</a:t>
            </a:r>
            <a:r>
              <a:rPr lang="en-US" altLang="ja-JP" dirty="0"/>
              <a:t>001</a:t>
            </a:r>
            <a:r>
              <a:rPr lang="ja-JP" altLang="en-US" dirty="0"/>
              <a:t>＿大分太郎」として下さい。</a:t>
            </a:r>
            <a:endParaRPr lang="en-US" altLang="ja-JP" dirty="0"/>
          </a:p>
          <a:p>
            <a:r>
              <a:rPr kumimoji="1" lang="ja-JP" altLang="en-US" dirty="0"/>
              <a:t>・右下の「保存」をクリックすると、動画が作成され自動的に保存されます。</a:t>
            </a:r>
            <a:endParaRPr kumimoji="1" lang="en-US" altLang="ja-JP" dirty="0"/>
          </a:p>
          <a:p>
            <a:r>
              <a:rPr lang="ja-JP" altLang="en-US" dirty="0"/>
              <a:t>・動画作成の進捗は、右下に表示されます。</a:t>
            </a:r>
            <a:endParaRPr lang="en-US" altLang="ja-JP" dirty="0"/>
          </a:p>
          <a:p>
            <a:r>
              <a:rPr kumimoji="1" lang="en-US" altLang="ja-JP" b="1" u="sng" dirty="0">
                <a:latin typeface="+mn-ea"/>
              </a:rPr>
              <a:t>※20</a:t>
            </a:r>
            <a:r>
              <a:rPr kumimoji="1" lang="ja-JP" altLang="en-US" b="1" u="sng" dirty="0">
                <a:latin typeface="+mn-ea"/>
              </a:rPr>
              <a:t>分のスライドショーから中程度の品質の動画を作るのに約</a:t>
            </a:r>
            <a:r>
              <a:rPr kumimoji="1" lang="en-US" altLang="ja-JP" b="1" u="sng" dirty="0">
                <a:latin typeface="+mn-ea"/>
              </a:rPr>
              <a:t>20</a:t>
            </a:r>
            <a:r>
              <a:rPr kumimoji="1" lang="ja-JP" altLang="en-US" b="1" u="sng" dirty="0">
                <a:latin typeface="+mn-ea"/>
              </a:rPr>
              <a:t>分かかります。</a:t>
            </a:r>
            <a:endParaRPr kumimoji="1" lang="en-US" altLang="ja-JP" b="1" u="sng" dirty="0">
              <a:latin typeface="+mn-ea"/>
            </a:endParaRPr>
          </a:p>
          <a:p>
            <a:endParaRPr kumimoji="1" lang="ja-JP" altLang="en-US" dirty="0"/>
          </a:p>
        </p:txBody>
      </p:sp>
      <p:sp>
        <p:nvSpPr>
          <p:cNvPr id="2" name="スライド番号プレースホルダー 1">
            <a:extLst>
              <a:ext uri="{FF2B5EF4-FFF2-40B4-BE49-F238E27FC236}">
                <a16:creationId xmlns:a16="http://schemas.microsoft.com/office/drawing/2014/main" id="{0155985A-0C40-463A-B978-685F495BC0F0}"/>
              </a:ext>
            </a:extLst>
          </p:cNvPr>
          <p:cNvSpPr>
            <a:spLocks noGrp="1"/>
          </p:cNvSpPr>
          <p:nvPr>
            <p:ph type="sldNum" sz="quarter" idx="12"/>
          </p:nvPr>
        </p:nvSpPr>
        <p:spPr/>
        <p:txBody>
          <a:bodyPr/>
          <a:lstStyle/>
          <a:p>
            <a:fld id="{A28DA87B-CF59-44EC-A419-957B60A6F331}" type="slidenum">
              <a:rPr kumimoji="1" lang="ja-JP" altLang="en-US" smtClean="0"/>
              <a:t>15</a:t>
            </a:fld>
            <a:endParaRPr kumimoji="1" lang="ja-JP" altLang="en-US"/>
          </a:p>
        </p:txBody>
      </p:sp>
    </p:spTree>
    <p:extLst>
      <p:ext uri="{BB962C8B-B14F-4D97-AF65-F5344CB8AC3E}">
        <p14:creationId xmlns:p14="http://schemas.microsoft.com/office/powerpoint/2010/main" val="124716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0FBB5D-001F-4C1D-8C30-B9D73CBCB3E9}"/>
              </a:ext>
            </a:extLst>
          </p:cNvPr>
          <p:cNvSpPr txBox="1"/>
          <p:nvPr/>
        </p:nvSpPr>
        <p:spPr>
          <a:xfrm>
            <a:off x="1278835" y="2644170"/>
            <a:ext cx="9634330" cy="1569660"/>
          </a:xfrm>
          <a:prstGeom prst="rect">
            <a:avLst/>
          </a:prstGeom>
          <a:noFill/>
        </p:spPr>
        <p:txBody>
          <a:bodyPr wrap="square" rtlCol="0">
            <a:spAutoFit/>
          </a:bodyPr>
          <a:lstStyle/>
          <a:p>
            <a:pPr algn="ctr"/>
            <a:r>
              <a:rPr kumimoji="1" lang="en-US" altLang="ja-JP" sz="4800" b="1" dirty="0">
                <a:latin typeface="+mn-ea"/>
              </a:rPr>
              <a:t>Mac</a:t>
            </a:r>
          </a:p>
          <a:p>
            <a:pPr algn="ctr"/>
            <a:r>
              <a:rPr lang="en-US" altLang="ja-JP" sz="4800" b="1" dirty="0">
                <a:latin typeface="+mn-ea"/>
              </a:rPr>
              <a:t>PowerPoint for Mac2019</a:t>
            </a:r>
            <a:r>
              <a:rPr lang="ja-JP" altLang="en-US" sz="4800" b="1" dirty="0">
                <a:latin typeface="+mn-ea"/>
              </a:rPr>
              <a:t>の場合</a:t>
            </a:r>
            <a:endParaRPr kumimoji="1" lang="ja-JP" altLang="en-US" sz="4800" b="1" dirty="0">
              <a:latin typeface="+mn-ea"/>
            </a:endParaRPr>
          </a:p>
        </p:txBody>
      </p:sp>
      <p:sp>
        <p:nvSpPr>
          <p:cNvPr id="3" name="スライド番号プレースホルダー 2">
            <a:extLst>
              <a:ext uri="{FF2B5EF4-FFF2-40B4-BE49-F238E27FC236}">
                <a16:creationId xmlns:a16="http://schemas.microsoft.com/office/drawing/2014/main" id="{916D5F6C-114B-4820-9591-8BF5F1342D65}"/>
              </a:ext>
            </a:extLst>
          </p:cNvPr>
          <p:cNvSpPr>
            <a:spLocks noGrp="1"/>
          </p:cNvSpPr>
          <p:nvPr>
            <p:ph type="sldNum" sz="quarter" idx="12"/>
          </p:nvPr>
        </p:nvSpPr>
        <p:spPr/>
        <p:txBody>
          <a:bodyPr/>
          <a:lstStyle/>
          <a:p>
            <a:fld id="{A28DA87B-CF59-44EC-A419-957B60A6F331}" type="slidenum">
              <a:rPr kumimoji="1" lang="ja-JP" altLang="en-US" smtClean="0"/>
              <a:t>16</a:t>
            </a:fld>
            <a:endParaRPr kumimoji="1" lang="ja-JP" altLang="en-US"/>
          </a:p>
        </p:txBody>
      </p:sp>
    </p:spTree>
    <p:extLst>
      <p:ext uri="{BB962C8B-B14F-4D97-AF65-F5344CB8AC3E}">
        <p14:creationId xmlns:p14="http://schemas.microsoft.com/office/powerpoint/2010/main" val="379888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AA793FF-A4B8-4944-A4F4-B7329D3B3620}"/>
              </a:ext>
            </a:extLst>
          </p:cNvPr>
          <p:cNvSpPr txBox="1"/>
          <p:nvPr/>
        </p:nvSpPr>
        <p:spPr>
          <a:xfrm>
            <a:off x="397565" y="463011"/>
            <a:ext cx="3723861" cy="769441"/>
          </a:xfrm>
          <a:prstGeom prst="rect">
            <a:avLst/>
          </a:prstGeom>
          <a:noFill/>
        </p:spPr>
        <p:txBody>
          <a:bodyPr wrap="square" rtlCol="0">
            <a:spAutoFit/>
          </a:bodyPr>
          <a:lstStyle/>
          <a:p>
            <a:r>
              <a:rPr kumimoji="1" lang="ja-JP" altLang="en-US" sz="4400" b="1" dirty="0"/>
              <a:t>マイクの確認</a:t>
            </a:r>
          </a:p>
        </p:txBody>
      </p:sp>
      <p:sp>
        <p:nvSpPr>
          <p:cNvPr id="3" name="テキスト ボックス 2">
            <a:extLst>
              <a:ext uri="{FF2B5EF4-FFF2-40B4-BE49-F238E27FC236}">
                <a16:creationId xmlns:a16="http://schemas.microsoft.com/office/drawing/2014/main" id="{55B4591C-123D-4FCA-9A0D-21AD84287E5C}"/>
              </a:ext>
            </a:extLst>
          </p:cNvPr>
          <p:cNvSpPr txBox="1"/>
          <p:nvPr/>
        </p:nvSpPr>
        <p:spPr>
          <a:xfrm>
            <a:off x="490330" y="1325217"/>
            <a:ext cx="10508974" cy="1015663"/>
          </a:xfrm>
          <a:prstGeom prst="rect">
            <a:avLst/>
          </a:prstGeom>
          <a:noFill/>
        </p:spPr>
        <p:txBody>
          <a:bodyPr wrap="square" rtlCol="0">
            <a:spAutoFit/>
          </a:bodyPr>
          <a:lstStyle/>
          <a:p>
            <a:r>
              <a:rPr lang="ja-JP" altLang="en-US" sz="2000" dirty="0">
                <a:latin typeface="+mn-ea"/>
              </a:rPr>
              <a:t>「システム環境設定」</a:t>
            </a:r>
            <a:r>
              <a:rPr lang="en-US" altLang="ja-JP" sz="2000" dirty="0">
                <a:latin typeface="+mn-ea"/>
              </a:rPr>
              <a:t>&gt;</a:t>
            </a:r>
            <a:r>
              <a:rPr lang="ja-JP" altLang="en-US" sz="2000" dirty="0">
                <a:latin typeface="+mn-ea"/>
              </a:rPr>
              <a:t>「サウンド」</a:t>
            </a:r>
            <a:r>
              <a:rPr lang="en-US" altLang="ja-JP" sz="2000" dirty="0">
                <a:latin typeface="+mn-ea"/>
              </a:rPr>
              <a:t>&gt;</a:t>
            </a:r>
            <a:r>
              <a:rPr lang="ja-JP" altLang="en-US" sz="2000" dirty="0">
                <a:latin typeface="+mn-ea"/>
              </a:rPr>
              <a:t>「入力」をクリックし入力デバイスが登録されていることを確認します。</a:t>
            </a:r>
            <a:endParaRPr lang="en-US" altLang="ja-JP" sz="2000" dirty="0">
              <a:latin typeface="+mn-ea"/>
            </a:endParaRPr>
          </a:p>
          <a:p>
            <a:r>
              <a:rPr kumimoji="1" lang="ja-JP" altLang="en-US" sz="2000" dirty="0">
                <a:latin typeface="+mn-ea"/>
              </a:rPr>
              <a:t>「選択した機器の設定」では試しに喋った時に反応するか確認します。</a:t>
            </a:r>
          </a:p>
        </p:txBody>
      </p:sp>
      <p:pic>
        <p:nvPicPr>
          <p:cNvPr id="5" name="図 4">
            <a:extLst>
              <a:ext uri="{FF2B5EF4-FFF2-40B4-BE49-F238E27FC236}">
                <a16:creationId xmlns:a16="http://schemas.microsoft.com/office/drawing/2014/main" id="{F20C4DA2-05A9-493D-905E-D2A57D681546}"/>
              </a:ext>
            </a:extLst>
          </p:cNvPr>
          <p:cNvPicPr>
            <a:picLocks noChangeAspect="1"/>
          </p:cNvPicPr>
          <p:nvPr/>
        </p:nvPicPr>
        <p:blipFill>
          <a:blip r:embed="rId2"/>
          <a:stretch>
            <a:fillRect/>
          </a:stretch>
        </p:blipFill>
        <p:spPr>
          <a:xfrm>
            <a:off x="80962" y="2667000"/>
            <a:ext cx="12030075" cy="3962400"/>
          </a:xfrm>
          <a:prstGeom prst="rect">
            <a:avLst/>
          </a:prstGeom>
        </p:spPr>
      </p:pic>
      <p:sp>
        <p:nvSpPr>
          <p:cNvPr id="6" name="楕円 5">
            <a:extLst>
              <a:ext uri="{FF2B5EF4-FFF2-40B4-BE49-F238E27FC236}">
                <a16:creationId xmlns:a16="http://schemas.microsoft.com/office/drawing/2014/main" id="{0BA5C696-02BA-4D8E-8D84-A5735528D3FC}"/>
              </a:ext>
            </a:extLst>
          </p:cNvPr>
          <p:cNvSpPr/>
          <p:nvPr/>
        </p:nvSpPr>
        <p:spPr>
          <a:xfrm>
            <a:off x="10999304" y="6332448"/>
            <a:ext cx="284922" cy="2008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F536A7B4-6F5D-40C2-8592-5DF7ACCDE122}"/>
              </a:ext>
            </a:extLst>
          </p:cNvPr>
          <p:cNvSpPr>
            <a:spLocks noGrp="1"/>
          </p:cNvSpPr>
          <p:nvPr>
            <p:ph type="sldNum" sz="quarter" idx="12"/>
          </p:nvPr>
        </p:nvSpPr>
        <p:spPr/>
        <p:txBody>
          <a:bodyPr/>
          <a:lstStyle/>
          <a:p>
            <a:fld id="{A28DA87B-CF59-44EC-A419-957B60A6F331}" type="slidenum">
              <a:rPr kumimoji="1" lang="ja-JP" altLang="en-US" smtClean="0"/>
              <a:t>17</a:t>
            </a:fld>
            <a:endParaRPr kumimoji="1" lang="ja-JP" altLang="en-US"/>
          </a:p>
        </p:txBody>
      </p:sp>
    </p:spTree>
    <p:extLst>
      <p:ext uri="{BB962C8B-B14F-4D97-AF65-F5344CB8AC3E}">
        <p14:creationId xmlns:p14="http://schemas.microsoft.com/office/powerpoint/2010/main" val="299214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2311365-5057-4A10-A490-055DD9B1458B}"/>
              </a:ext>
            </a:extLst>
          </p:cNvPr>
          <p:cNvSpPr txBox="1"/>
          <p:nvPr/>
        </p:nvSpPr>
        <p:spPr>
          <a:xfrm>
            <a:off x="318052" y="689114"/>
            <a:ext cx="8984974" cy="707886"/>
          </a:xfrm>
          <a:prstGeom prst="rect">
            <a:avLst/>
          </a:prstGeom>
          <a:noFill/>
        </p:spPr>
        <p:txBody>
          <a:bodyPr wrap="square" rtlCol="0">
            <a:spAutoFit/>
          </a:bodyPr>
          <a:lstStyle/>
          <a:p>
            <a:r>
              <a:rPr kumimoji="1" lang="en-US" altLang="ja-JP" sz="4000" b="1" dirty="0">
                <a:latin typeface="+mn-ea"/>
              </a:rPr>
              <a:t>PowerPoint</a:t>
            </a:r>
            <a:r>
              <a:rPr kumimoji="1" lang="ja-JP" altLang="en-US" sz="4000" b="1" dirty="0">
                <a:latin typeface="+mn-ea"/>
              </a:rPr>
              <a:t>でのマイク入力の確認</a:t>
            </a:r>
          </a:p>
        </p:txBody>
      </p:sp>
      <p:sp>
        <p:nvSpPr>
          <p:cNvPr id="3" name="テキスト ボックス 2">
            <a:extLst>
              <a:ext uri="{FF2B5EF4-FFF2-40B4-BE49-F238E27FC236}">
                <a16:creationId xmlns:a16="http://schemas.microsoft.com/office/drawing/2014/main" id="{D08C28E4-82A0-4009-9376-2F44E7535844}"/>
              </a:ext>
            </a:extLst>
          </p:cNvPr>
          <p:cNvSpPr txBox="1"/>
          <p:nvPr/>
        </p:nvSpPr>
        <p:spPr>
          <a:xfrm>
            <a:off x="318052" y="1616766"/>
            <a:ext cx="11423374" cy="707886"/>
          </a:xfrm>
          <a:prstGeom prst="rect">
            <a:avLst/>
          </a:prstGeom>
          <a:noFill/>
        </p:spPr>
        <p:txBody>
          <a:bodyPr wrap="square" rtlCol="0">
            <a:spAutoFit/>
          </a:bodyPr>
          <a:lstStyle/>
          <a:p>
            <a:r>
              <a:rPr kumimoji="1" lang="ja-JP" altLang="en-US" sz="2000" dirty="0">
                <a:latin typeface="+mn-ea"/>
              </a:rPr>
              <a:t>「システム環境設定」</a:t>
            </a:r>
            <a:r>
              <a:rPr kumimoji="1" lang="en-US" altLang="ja-JP" sz="2000" dirty="0">
                <a:latin typeface="+mn-ea"/>
              </a:rPr>
              <a:t>&gt;</a:t>
            </a:r>
            <a:r>
              <a:rPr kumimoji="1" lang="ja-JP" altLang="en-US" sz="2000" dirty="0">
                <a:latin typeface="+mn-ea"/>
              </a:rPr>
              <a:t>「セキュリティとプライバシー」</a:t>
            </a:r>
            <a:r>
              <a:rPr kumimoji="1" lang="en-US" altLang="ja-JP" sz="2000" dirty="0">
                <a:latin typeface="+mn-ea"/>
              </a:rPr>
              <a:t>&gt;</a:t>
            </a:r>
            <a:r>
              <a:rPr kumimoji="1" lang="ja-JP" altLang="en-US" sz="2000" dirty="0">
                <a:latin typeface="+mn-ea"/>
              </a:rPr>
              <a:t>「プライバシー」</a:t>
            </a:r>
            <a:r>
              <a:rPr kumimoji="1" lang="en-US" altLang="ja-JP" sz="2000" dirty="0">
                <a:latin typeface="+mn-ea"/>
              </a:rPr>
              <a:t>&gt;</a:t>
            </a:r>
            <a:r>
              <a:rPr kumimoji="1" lang="ja-JP" altLang="en-US" sz="2000" dirty="0">
                <a:latin typeface="+mn-ea"/>
              </a:rPr>
              <a:t>「マイク」を選択し</a:t>
            </a:r>
            <a:r>
              <a:rPr lang="en-US" altLang="ja-JP" sz="2000" dirty="0">
                <a:latin typeface="+mn-ea"/>
              </a:rPr>
              <a:t>PowerPoint</a:t>
            </a:r>
            <a:r>
              <a:rPr lang="ja-JP" altLang="en-US" sz="2000" dirty="0">
                <a:latin typeface="+mn-ea"/>
              </a:rPr>
              <a:t>の項に</a:t>
            </a:r>
            <a:r>
              <a:rPr lang="ja-JP" altLang="en-US" sz="2000" dirty="0">
                <a:solidFill>
                  <a:srgbClr val="FF0000"/>
                </a:solidFill>
                <a:latin typeface="+mn-ea"/>
              </a:rPr>
              <a:t>チェックが入っていることを確認します。</a:t>
            </a:r>
            <a:endParaRPr kumimoji="1" lang="ja-JP" altLang="en-US" sz="2000" dirty="0">
              <a:solidFill>
                <a:srgbClr val="FF0000"/>
              </a:solidFill>
              <a:latin typeface="+mn-ea"/>
            </a:endParaRPr>
          </a:p>
        </p:txBody>
      </p:sp>
      <p:pic>
        <p:nvPicPr>
          <p:cNvPr id="5" name="図 4">
            <a:extLst>
              <a:ext uri="{FF2B5EF4-FFF2-40B4-BE49-F238E27FC236}">
                <a16:creationId xmlns:a16="http://schemas.microsoft.com/office/drawing/2014/main" id="{B985796E-0AC8-4EB9-BA7C-A059C7CF2F6D}"/>
              </a:ext>
            </a:extLst>
          </p:cNvPr>
          <p:cNvPicPr>
            <a:picLocks noChangeAspect="1"/>
          </p:cNvPicPr>
          <p:nvPr/>
        </p:nvPicPr>
        <p:blipFill>
          <a:blip r:embed="rId2"/>
          <a:stretch>
            <a:fillRect/>
          </a:stretch>
        </p:blipFill>
        <p:spPr>
          <a:xfrm>
            <a:off x="95250" y="2610678"/>
            <a:ext cx="12001500" cy="3952875"/>
          </a:xfrm>
          <a:prstGeom prst="rect">
            <a:avLst/>
          </a:prstGeom>
        </p:spPr>
      </p:pic>
      <p:sp>
        <p:nvSpPr>
          <p:cNvPr id="6" name="正方形/長方形 5">
            <a:extLst>
              <a:ext uri="{FF2B5EF4-FFF2-40B4-BE49-F238E27FC236}">
                <a16:creationId xmlns:a16="http://schemas.microsoft.com/office/drawing/2014/main" id="{2CC5FC9F-9A6B-4A2D-A9CC-0324B332C158}"/>
              </a:ext>
            </a:extLst>
          </p:cNvPr>
          <p:cNvSpPr/>
          <p:nvPr/>
        </p:nvSpPr>
        <p:spPr>
          <a:xfrm>
            <a:off x="795130" y="2610678"/>
            <a:ext cx="53008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687A0A14-CE88-4A0F-A269-23490D82AF8E}"/>
              </a:ext>
            </a:extLst>
          </p:cNvPr>
          <p:cNvSpPr>
            <a:spLocks noGrp="1"/>
          </p:cNvSpPr>
          <p:nvPr>
            <p:ph type="sldNum" sz="quarter" idx="12"/>
          </p:nvPr>
        </p:nvSpPr>
        <p:spPr/>
        <p:txBody>
          <a:bodyPr/>
          <a:lstStyle/>
          <a:p>
            <a:fld id="{A28DA87B-CF59-44EC-A419-957B60A6F331}" type="slidenum">
              <a:rPr kumimoji="1" lang="ja-JP" altLang="en-US" smtClean="0"/>
              <a:t>18</a:t>
            </a:fld>
            <a:endParaRPr kumimoji="1" lang="ja-JP" altLang="en-US"/>
          </a:p>
        </p:txBody>
      </p:sp>
    </p:spTree>
    <p:extLst>
      <p:ext uri="{BB962C8B-B14F-4D97-AF65-F5344CB8AC3E}">
        <p14:creationId xmlns:p14="http://schemas.microsoft.com/office/powerpoint/2010/main" val="103690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EAD78F-14DD-4D71-9975-D4A933BD9DD0}"/>
              </a:ext>
            </a:extLst>
          </p:cNvPr>
          <p:cNvSpPr txBox="1"/>
          <p:nvPr/>
        </p:nvSpPr>
        <p:spPr>
          <a:xfrm>
            <a:off x="954155" y="768626"/>
            <a:ext cx="2160105" cy="830997"/>
          </a:xfrm>
          <a:prstGeom prst="rect">
            <a:avLst/>
          </a:prstGeom>
          <a:noFill/>
        </p:spPr>
        <p:txBody>
          <a:bodyPr wrap="square" rtlCol="0">
            <a:spAutoFit/>
          </a:bodyPr>
          <a:lstStyle/>
          <a:p>
            <a:r>
              <a:rPr kumimoji="1" lang="ja-JP" altLang="en-US" sz="4800" dirty="0"/>
              <a:t>目次</a:t>
            </a:r>
          </a:p>
        </p:txBody>
      </p:sp>
      <p:sp>
        <p:nvSpPr>
          <p:cNvPr id="4" name="テキスト ボックス 3">
            <a:extLst>
              <a:ext uri="{FF2B5EF4-FFF2-40B4-BE49-F238E27FC236}">
                <a16:creationId xmlns:a16="http://schemas.microsoft.com/office/drawing/2014/main" id="{8C8B03F6-12CD-4A7C-8D1B-A6867B2F8EC0}"/>
              </a:ext>
            </a:extLst>
          </p:cNvPr>
          <p:cNvSpPr txBox="1"/>
          <p:nvPr/>
        </p:nvSpPr>
        <p:spPr>
          <a:xfrm>
            <a:off x="1325217" y="1921566"/>
            <a:ext cx="10694504" cy="4431983"/>
          </a:xfrm>
          <a:prstGeom prst="rect">
            <a:avLst/>
          </a:prstGeom>
          <a:noFill/>
        </p:spPr>
        <p:txBody>
          <a:bodyPr wrap="square" rtlCol="0">
            <a:spAutoFit/>
          </a:bodyPr>
          <a:lstStyle/>
          <a:p>
            <a:r>
              <a:rPr kumimoji="1" lang="ja-JP" altLang="en-US" sz="2400" b="1" dirty="0">
                <a:latin typeface="+mn-ea"/>
              </a:rPr>
              <a:t>・最低限必要な機能・・・・・・・・Ｐ２</a:t>
            </a:r>
            <a:endParaRPr kumimoji="1" lang="en-US" altLang="ja-JP" sz="2400" b="1" dirty="0">
              <a:latin typeface="+mn-ea"/>
            </a:endParaRPr>
          </a:p>
          <a:p>
            <a:endParaRPr lang="en-US" altLang="ja-JP" sz="2400" b="1" dirty="0">
              <a:latin typeface="+mn-ea"/>
            </a:endParaRPr>
          </a:p>
          <a:p>
            <a:r>
              <a:rPr kumimoji="1" lang="ja-JP" altLang="en-US" sz="2400" b="1" dirty="0">
                <a:latin typeface="+mn-ea"/>
              </a:rPr>
              <a:t>・マイクの確認方法・・・・・・・・Ｐ３</a:t>
            </a:r>
            <a:endParaRPr kumimoji="1" lang="en-US" altLang="ja-JP" sz="2400" b="1" dirty="0">
              <a:latin typeface="+mn-ea"/>
            </a:endParaRPr>
          </a:p>
          <a:p>
            <a:endParaRPr lang="en-US" altLang="ja-JP" sz="2400" b="1" dirty="0">
              <a:latin typeface="+mn-ea"/>
            </a:endParaRPr>
          </a:p>
          <a:p>
            <a:r>
              <a:rPr kumimoji="1" lang="ja-JP" altLang="en-US" sz="2400" b="1" dirty="0">
                <a:latin typeface="+mn-ea"/>
              </a:rPr>
              <a:t>・注意事項・・・・・・・・・・・・Ｐ５</a:t>
            </a:r>
            <a:endParaRPr kumimoji="1" lang="en-US" altLang="ja-JP" sz="2400" b="1" dirty="0">
              <a:latin typeface="+mn-ea"/>
            </a:endParaRPr>
          </a:p>
          <a:p>
            <a:endParaRPr lang="en-US" altLang="ja-JP" sz="2400" b="1" dirty="0">
              <a:latin typeface="+mn-ea"/>
            </a:endParaRPr>
          </a:p>
          <a:p>
            <a:r>
              <a:rPr lang="ja-JP" altLang="en-US" sz="2400" b="1" dirty="0">
                <a:latin typeface="+mn-ea"/>
              </a:rPr>
              <a:t>・</a:t>
            </a:r>
            <a:r>
              <a:rPr lang="en-US" altLang="ja-JP" sz="2400" b="1" dirty="0">
                <a:latin typeface="+mn-ea"/>
              </a:rPr>
              <a:t>Windows PowerPoint2013/2016</a:t>
            </a:r>
            <a:r>
              <a:rPr lang="ja-JP" altLang="en-US" sz="2400" b="1" dirty="0">
                <a:latin typeface="+mn-ea"/>
              </a:rPr>
              <a:t>の場合・・・・・・・Ｐ７</a:t>
            </a:r>
            <a:endParaRPr lang="en-US" altLang="ja-JP" sz="2400" b="1" dirty="0">
              <a:latin typeface="+mn-ea"/>
            </a:endParaRPr>
          </a:p>
          <a:p>
            <a:endParaRPr kumimoji="1" lang="en-US" altLang="ja-JP" sz="2400" b="1" dirty="0">
              <a:latin typeface="+mn-ea"/>
            </a:endParaRPr>
          </a:p>
          <a:p>
            <a:r>
              <a:rPr lang="ja-JP" altLang="en-US" sz="2400" b="1" dirty="0">
                <a:latin typeface="+mn-ea"/>
              </a:rPr>
              <a:t>・</a:t>
            </a:r>
            <a:r>
              <a:rPr lang="en-US" altLang="ja-JP" sz="2400" b="1" dirty="0">
                <a:latin typeface="+mn-ea"/>
              </a:rPr>
              <a:t>Windows PowerPoint2019/office365</a:t>
            </a:r>
            <a:r>
              <a:rPr lang="ja-JP" altLang="en-US" sz="2400" b="1" dirty="0">
                <a:latin typeface="+mn-ea"/>
              </a:rPr>
              <a:t>の場合・・・・・Ｐ１１</a:t>
            </a:r>
            <a:endParaRPr lang="en-US" altLang="ja-JP" sz="2400" b="1" dirty="0">
              <a:latin typeface="+mn-ea"/>
            </a:endParaRPr>
          </a:p>
          <a:p>
            <a:endParaRPr kumimoji="1" lang="en-US" altLang="ja-JP" sz="2400" b="1" dirty="0">
              <a:latin typeface="+mn-ea"/>
            </a:endParaRPr>
          </a:p>
          <a:p>
            <a:r>
              <a:rPr lang="ja-JP" altLang="en-US" sz="2400" b="1" dirty="0">
                <a:latin typeface="+mn-ea"/>
              </a:rPr>
              <a:t>・</a:t>
            </a:r>
            <a:r>
              <a:rPr lang="en-US" altLang="ja-JP" sz="2400" b="1" dirty="0">
                <a:latin typeface="+mn-ea"/>
              </a:rPr>
              <a:t>MAC        PowerPoint for Mac2019</a:t>
            </a:r>
            <a:r>
              <a:rPr lang="ja-JP" altLang="en-US" sz="2400" b="1" dirty="0">
                <a:latin typeface="+mn-ea"/>
              </a:rPr>
              <a:t>の場合・・・・・・Ｐ１６</a:t>
            </a:r>
            <a:endParaRPr lang="en-US" altLang="ja-JP" sz="2400" b="1" dirty="0">
              <a:latin typeface="+mn-ea"/>
            </a:endParaRPr>
          </a:p>
          <a:p>
            <a:endParaRPr kumimoji="1" lang="en-US" altLang="ja-JP" dirty="0"/>
          </a:p>
        </p:txBody>
      </p:sp>
      <p:sp>
        <p:nvSpPr>
          <p:cNvPr id="3" name="スライド番号プレースホルダー 2">
            <a:extLst>
              <a:ext uri="{FF2B5EF4-FFF2-40B4-BE49-F238E27FC236}">
                <a16:creationId xmlns:a16="http://schemas.microsoft.com/office/drawing/2014/main" id="{8F9F42A8-1EE2-4347-8112-C462B85D06F1}"/>
              </a:ext>
            </a:extLst>
          </p:cNvPr>
          <p:cNvSpPr>
            <a:spLocks noGrp="1"/>
          </p:cNvSpPr>
          <p:nvPr>
            <p:ph type="sldNum" sz="quarter" idx="12"/>
          </p:nvPr>
        </p:nvSpPr>
        <p:spPr/>
        <p:txBody>
          <a:bodyPr/>
          <a:lstStyle/>
          <a:p>
            <a:fld id="{A28DA87B-CF59-44EC-A419-957B60A6F331}" type="slidenum">
              <a:rPr kumimoji="1" lang="ja-JP" altLang="en-US" smtClean="0"/>
              <a:t>1</a:t>
            </a:fld>
            <a:endParaRPr kumimoji="1" lang="ja-JP" altLang="en-US"/>
          </a:p>
        </p:txBody>
      </p:sp>
    </p:spTree>
    <p:extLst>
      <p:ext uri="{BB962C8B-B14F-4D97-AF65-F5344CB8AC3E}">
        <p14:creationId xmlns:p14="http://schemas.microsoft.com/office/powerpoint/2010/main" val="181307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4A18ADB-24C0-4B02-93DD-B42560BCD1B5}"/>
              </a:ext>
            </a:extLst>
          </p:cNvPr>
          <p:cNvSpPr txBox="1"/>
          <p:nvPr/>
        </p:nvSpPr>
        <p:spPr>
          <a:xfrm>
            <a:off x="424070" y="477079"/>
            <a:ext cx="6679095" cy="707886"/>
          </a:xfrm>
          <a:prstGeom prst="rect">
            <a:avLst/>
          </a:prstGeom>
          <a:noFill/>
        </p:spPr>
        <p:txBody>
          <a:bodyPr wrap="square" rtlCol="0">
            <a:spAutoFit/>
          </a:bodyPr>
          <a:lstStyle/>
          <a:p>
            <a:r>
              <a:rPr kumimoji="1" lang="en-US" altLang="ja-JP" sz="4000" b="1" dirty="0">
                <a:latin typeface="+mn-ea"/>
              </a:rPr>
              <a:t>PowerPoint</a:t>
            </a:r>
            <a:r>
              <a:rPr kumimoji="1" lang="ja-JP" altLang="en-US" sz="4000" b="1" dirty="0">
                <a:latin typeface="+mn-ea"/>
              </a:rPr>
              <a:t>での録画の準備</a:t>
            </a:r>
          </a:p>
        </p:txBody>
      </p:sp>
      <p:sp>
        <p:nvSpPr>
          <p:cNvPr id="3" name="テキスト ボックス 2">
            <a:extLst>
              <a:ext uri="{FF2B5EF4-FFF2-40B4-BE49-F238E27FC236}">
                <a16:creationId xmlns:a16="http://schemas.microsoft.com/office/drawing/2014/main" id="{97452CF3-A995-4966-9DC8-60BC3A6DC531}"/>
              </a:ext>
            </a:extLst>
          </p:cNvPr>
          <p:cNvSpPr txBox="1"/>
          <p:nvPr/>
        </p:nvSpPr>
        <p:spPr>
          <a:xfrm>
            <a:off x="291548" y="1560611"/>
            <a:ext cx="10919791" cy="1015663"/>
          </a:xfrm>
          <a:prstGeom prst="rect">
            <a:avLst/>
          </a:prstGeom>
          <a:noFill/>
        </p:spPr>
        <p:txBody>
          <a:bodyPr wrap="square" rtlCol="0">
            <a:spAutoFit/>
          </a:bodyPr>
          <a:lstStyle/>
          <a:p>
            <a:r>
              <a:rPr kumimoji="1" lang="en-US" altLang="ja-JP" sz="2000" dirty="0">
                <a:latin typeface="+mn-ea"/>
              </a:rPr>
              <a:t>PowerPoint</a:t>
            </a:r>
            <a:r>
              <a:rPr kumimoji="1" lang="ja-JP" altLang="en-US" sz="2000" dirty="0">
                <a:latin typeface="+mn-ea"/>
              </a:rPr>
              <a:t>でスライドを開き、１枚目のスライドが選択されているのを確認します。</a:t>
            </a:r>
            <a:endParaRPr kumimoji="1" lang="en-US" altLang="ja-JP" sz="2000" dirty="0">
              <a:latin typeface="+mn-ea"/>
            </a:endParaRPr>
          </a:p>
          <a:p>
            <a:r>
              <a:rPr lang="ja-JP" altLang="en-US" sz="2000" dirty="0">
                <a:latin typeface="+mn-ea"/>
              </a:rPr>
              <a:t>「スライドショー」</a:t>
            </a:r>
            <a:r>
              <a:rPr lang="en-US" altLang="ja-JP" sz="2000" dirty="0">
                <a:latin typeface="+mn-ea"/>
              </a:rPr>
              <a:t>&gt;</a:t>
            </a:r>
            <a:r>
              <a:rPr lang="ja-JP" altLang="en-US" sz="2000" dirty="0">
                <a:latin typeface="+mn-ea"/>
              </a:rPr>
              <a:t>「スライドショーの記録」をクリックすると、自動的に画面がプレゼンの発表者ビューに切り替わり</a:t>
            </a:r>
            <a:r>
              <a:rPr lang="ja-JP" altLang="en-US" sz="2000" dirty="0">
                <a:solidFill>
                  <a:srgbClr val="FF0000"/>
                </a:solidFill>
                <a:latin typeface="+mn-ea"/>
              </a:rPr>
              <a:t>録画が開始</a:t>
            </a:r>
            <a:r>
              <a:rPr lang="ja-JP" altLang="en-US" sz="2000" dirty="0">
                <a:latin typeface="+mn-ea"/>
              </a:rPr>
              <a:t>します。</a:t>
            </a:r>
            <a:endParaRPr lang="en-US" altLang="ja-JP" sz="2000" dirty="0">
              <a:latin typeface="+mn-ea"/>
            </a:endParaRPr>
          </a:p>
        </p:txBody>
      </p:sp>
      <p:pic>
        <p:nvPicPr>
          <p:cNvPr id="5" name="図 4">
            <a:extLst>
              <a:ext uri="{FF2B5EF4-FFF2-40B4-BE49-F238E27FC236}">
                <a16:creationId xmlns:a16="http://schemas.microsoft.com/office/drawing/2014/main" id="{4F0EC3BA-9FA2-47B2-A9F5-77433A3733AC}"/>
              </a:ext>
            </a:extLst>
          </p:cNvPr>
          <p:cNvPicPr>
            <a:picLocks noChangeAspect="1"/>
          </p:cNvPicPr>
          <p:nvPr/>
        </p:nvPicPr>
        <p:blipFill>
          <a:blip r:embed="rId2"/>
          <a:stretch>
            <a:fillRect/>
          </a:stretch>
        </p:blipFill>
        <p:spPr>
          <a:xfrm>
            <a:off x="90487" y="2951921"/>
            <a:ext cx="12011025" cy="3429000"/>
          </a:xfrm>
          <a:prstGeom prst="rect">
            <a:avLst/>
          </a:prstGeom>
        </p:spPr>
      </p:pic>
      <p:sp>
        <p:nvSpPr>
          <p:cNvPr id="4" name="スライド番号プレースホルダー 3">
            <a:extLst>
              <a:ext uri="{FF2B5EF4-FFF2-40B4-BE49-F238E27FC236}">
                <a16:creationId xmlns:a16="http://schemas.microsoft.com/office/drawing/2014/main" id="{2C6610D0-8F76-4686-BD15-0FC81EBEE29F}"/>
              </a:ext>
            </a:extLst>
          </p:cNvPr>
          <p:cNvSpPr>
            <a:spLocks noGrp="1"/>
          </p:cNvSpPr>
          <p:nvPr>
            <p:ph type="sldNum" sz="quarter" idx="12"/>
          </p:nvPr>
        </p:nvSpPr>
        <p:spPr/>
        <p:txBody>
          <a:bodyPr/>
          <a:lstStyle/>
          <a:p>
            <a:fld id="{A28DA87B-CF59-44EC-A419-957B60A6F331}" type="slidenum">
              <a:rPr kumimoji="1" lang="ja-JP" altLang="en-US" smtClean="0"/>
              <a:t>19</a:t>
            </a:fld>
            <a:endParaRPr kumimoji="1" lang="ja-JP" altLang="en-US"/>
          </a:p>
        </p:txBody>
      </p:sp>
    </p:spTree>
    <p:extLst>
      <p:ext uri="{BB962C8B-B14F-4D97-AF65-F5344CB8AC3E}">
        <p14:creationId xmlns:p14="http://schemas.microsoft.com/office/powerpoint/2010/main" val="163491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388BA6C-E92A-4C10-A66E-B3532F88EA23}"/>
              </a:ext>
            </a:extLst>
          </p:cNvPr>
          <p:cNvSpPr txBox="1"/>
          <p:nvPr/>
        </p:nvSpPr>
        <p:spPr>
          <a:xfrm>
            <a:off x="371061" y="371061"/>
            <a:ext cx="5446643" cy="707886"/>
          </a:xfrm>
          <a:prstGeom prst="rect">
            <a:avLst/>
          </a:prstGeom>
          <a:noFill/>
        </p:spPr>
        <p:txBody>
          <a:bodyPr wrap="square" rtlCol="0">
            <a:spAutoFit/>
          </a:bodyPr>
          <a:lstStyle/>
          <a:p>
            <a:r>
              <a:rPr kumimoji="1" lang="ja-JP" altLang="en-US" sz="4000" b="1" dirty="0"/>
              <a:t>スライドショーの実施</a:t>
            </a:r>
          </a:p>
        </p:txBody>
      </p:sp>
      <p:sp>
        <p:nvSpPr>
          <p:cNvPr id="4" name="テキスト ボックス 3">
            <a:extLst>
              <a:ext uri="{FF2B5EF4-FFF2-40B4-BE49-F238E27FC236}">
                <a16:creationId xmlns:a16="http://schemas.microsoft.com/office/drawing/2014/main" id="{030701AA-94C2-440D-B82D-B6C2A4CC4DC2}"/>
              </a:ext>
            </a:extLst>
          </p:cNvPr>
          <p:cNvSpPr txBox="1"/>
          <p:nvPr/>
        </p:nvSpPr>
        <p:spPr>
          <a:xfrm>
            <a:off x="371061" y="1285461"/>
            <a:ext cx="11449878" cy="1015663"/>
          </a:xfrm>
          <a:prstGeom prst="rect">
            <a:avLst/>
          </a:prstGeom>
          <a:noFill/>
        </p:spPr>
        <p:txBody>
          <a:bodyPr wrap="square" rtlCol="0">
            <a:spAutoFit/>
          </a:bodyPr>
          <a:lstStyle/>
          <a:p>
            <a:r>
              <a:rPr kumimoji="1" lang="ja-JP" altLang="en-US" sz="2000" dirty="0">
                <a:latin typeface="+mn-ea"/>
              </a:rPr>
              <a:t>通常通りスライドショーを行ってください。ペンやポインター等も使えますが、</a:t>
            </a:r>
            <a:r>
              <a:rPr kumimoji="1" lang="ja-JP" altLang="en-US" sz="2000" dirty="0">
                <a:solidFill>
                  <a:srgbClr val="FF0000"/>
                </a:solidFill>
                <a:latin typeface="+mn-ea"/>
              </a:rPr>
              <a:t>最終的に動画で記録されるのはスライド移行のタイミングと音声のみです。</a:t>
            </a:r>
            <a:endParaRPr kumimoji="1" lang="en-US" altLang="ja-JP" sz="2000" dirty="0">
              <a:solidFill>
                <a:srgbClr val="FF0000"/>
              </a:solidFill>
              <a:latin typeface="+mn-ea"/>
            </a:endParaRPr>
          </a:p>
          <a:p>
            <a:r>
              <a:rPr lang="ja-JP" altLang="en-US" sz="2000" dirty="0">
                <a:latin typeface="+mn-ea"/>
              </a:rPr>
              <a:t>また、</a:t>
            </a:r>
            <a:r>
              <a:rPr lang="ja-JP" altLang="en-US" sz="2000" dirty="0">
                <a:solidFill>
                  <a:srgbClr val="FF0000"/>
                </a:solidFill>
                <a:latin typeface="+mn-ea"/>
              </a:rPr>
              <a:t>前のスライドに戻ると戻ったスライド以降の録音が取り消される</a:t>
            </a:r>
            <a:r>
              <a:rPr lang="ja-JP" altLang="en-US" sz="2000" dirty="0">
                <a:latin typeface="+mn-ea"/>
              </a:rPr>
              <a:t>事に注意してください。</a:t>
            </a:r>
            <a:endParaRPr kumimoji="1" lang="ja-JP" altLang="en-US" sz="2000" dirty="0">
              <a:latin typeface="+mn-ea"/>
            </a:endParaRPr>
          </a:p>
        </p:txBody>
      </p:sp>
      <p:pic>
        <p:nvPicPr>
          <p:cNvPr id="6" name="図 5">
            <a:extLst>
              <a:ext uri="{FF2B5EF4-FFF2-40B4-BE49-F238E27FC236}">
                <a16:creationId xmlns:a16="http://schemas.microsoft.com/office/drawing/2014/main" id="{C5717A1B-57F0-4D70-9E27-763F90057955}"/>
              </a:ext>
            </a:extLst>
          </p:cNvPr>
          <p:cNvPicPr>
            <a:picLocks noChangeAspect="1"/>
          </p:cNvPicPr>
          <p:nvPr/>
        </p:nvPicPr>
        <p:blipFill>
          <a:blip r:embed="rId2"/>
          <a:stretch>
            <a:fillRect/>
          </a:stretch>
        </p:blipFill>
        <p:spPr>
          <a:xfrm>
            <a:off x="57150" y="2694739"/>
            <a:ext cx="12077700" cy="3724275"/>
          </a:xfrm>
          <a:prstGeom prst="rect">
            <a:avLst/>
          </a:prstGeom>
        </p:spPr>
      </p:pic>
      <p:sp>
        <p:nvSpPr>
          <p:cNvPr id="3" name="スライド番号プレースホルダー 2">
            <a:extLst>
              <a:ext uri="{FF2B5EF4-FFF2-40B4-BE49-F238E27FC236}">
                <a16:creationId xmlns:a16="http://schemas.microsoft.com/office/drawing/2014/main" id="{8C0DC293-89DE-4DD9-BC14-2EC386E309AB}"/>
              </a:ext>
            </a:extLst>
          </p:cNvPr>
          <p:cNvSpPr>
            <a:spLocks noGrp="1"/>
          </p:cNvSpPr>
          <p:nvPr>
            <p:ph type="sldNum" sz="quarter" idx="12"/>
          </p:nvPr>
        </p:nvSpPr>
        <p:spPr/>
        <p:txBody>
          <a:bodyPr/>
          <a:lstStyle/>
          <a:p>
            <a:fld id="{A28DA87B-CF59-44EC-A419-957B60A6F331}" type="slidenum">
              <a:rPr kumimoji="1" lang="ja-JP" altLang="en-US" smtClean="0"/>
              <a:t>20</a:t>
            </a:fld>
            <a:endParaRPr kumimoji="1" lang="ja-JP" altLang="en-US"/>
          </a:p>
        </p:txBody>
      </p:sp>
    </p:spTree>
    <p:extLst>
      <p:ext uri="{BB962C8B-B14F-4D97-AF65-F5344CB8AC3E}">
        <p14:creationId xmlns:p14="http://schemas.microsoft.com/office/powerpoint/2010/main" val="4112138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CBC5C8-0E6A-46A1-B7EB-5447096ED2D6}"/>
              </a:ext>
            </a:extLst>
          </p:cNvPr>
          <p:cNvSpPr txBox="1"/>
          <p:nvPr/>
        </p:nvSpPr>
        <p:spPr>
          <a:xfrm>
            <a:off x="424071" y="371060"/>
            <a:ext cx="5486400" cy="707886"/>
          </a:xfrm>
          <a:prstGeom prst="rect">
            <a:avLst/>
          </a:prstGeom>
          <a:noFill/>
        </p:spPr>
        <p:txBody>
          <a:bodyPr wrap="square" rtlCol="0">
            <a:spAutoFit/>
          </a:bodyPr>
          <a:lstStyle/>
          <a:p>
            <a:r>
              <a:rPr kumimoji="1" lang="ja-JP" altLang="en-US" sz="4000" b="1" dirty="0"/>
              <a:t>スライドショーの終了</a:t>
            </a:r>
          </a:p>
        </p:txBody>
      </p:sp>
      <p:sp>
        <p:nvSpPr>
          <p:cNvPr id="3" name="テキスト ボックス 2">
            <a:extLst>
              <a:ext uri="{FF2B5EF4-FFF2-40B4-BE49-F238E27FC236}">
                <a16:creationId xmlns:a16="http://schemas.microsoft.com/office/drawing/2014/main" id="{D9137186-E396-4DA6-9643-62E60A1300BB}"/>
              </a:ext>
            </a:extLst>
          </p:cNvPr>
          <p:cNvSpPr txBox="1"/>
          <p:nvPr/>
        </p:nvSpPr>
        <p:spPr>
          <a:xfrm>
            <a:off x="278296" y="1298713"/>
            <a:ext cx="11092069" cy="707886"/>
          </a:xfrm>
          <a:prstGeom prst="rect">
            <a:avLst/>
          </a:prstGeom>
          <a:noFill/>
        </p:spPr>
        <p:txBody>
          <a:bodyPr wrap="square" rtlCol="0">
            <a:spAutoFit/>
          </a:bodyPr>
          <a:lstStyle/>
          <a:p>
            <a:r>
              <a:rPr kumimoji="1" lang="ja-JP" altLang="en-US" sz="2000" dirty="0"/>
              <a:t>スライドショーを終え、左上の「スライドショーの終了」をクリックすると、「今回のタイミングを保存しますか？」という質問が現れるので、「はい」を選択します。</a:t>
            </a:r>
          </a:p>
        </p:txBody>
      </p:sp>
      <p:pic>
        <p:nvPicPr>
          <p:cNvPr id="5" name="図 4">
            <a:extLst>
              <a:ext uri="{FF2B5EF4-FFF2-40B4-BE49-F238E27FC236}">
                <a16:creationId xmlns:a16="http://schemas.microsoft.com/office/drawing/2014/main" id="{9022E76D-F580-4B66-AB75-2AE7FB85890D}"/>
              </a:ext>
            </a:extLst>
          </p:cNvPr>
          <p:cNvPicPr>
            <a:picLocks noChangeAspect="1"/>
          </p:cNvPicPr>
          <p:nvPr/>
        </p:nvPicPr>
        <p:blipFill>
          <a:blip r:embed="rId2"/>
          <a:stretch>
            <a:fillRect/>
          </a:stretch>
        </p:blipFill>
        <p:spPr>
          <a:xfrm>
            <a:off x="90487" y="2477949"/>
            <a:ext cx="12011025" cy="4181475"/>
          </a:xfrm>
          <a:prstGeom prst="rect">
            <a:avLst/>
          </a:prstGeom>
        </p:spPr>
      </p:pic>
      <p:sp>
        <p:nvSpPr>
          <p:cNvPr id="6" name="楕円 5">
            <a:extLst>
              <a:ext uri="{FF2B5EF4-FFF2-40B4-BE49-F238E27FC236}">
                <a16:creationId xmlns:a16="http://schemas.microsoft.com/office/drawing/2014/main" id="{6345F20F-656F-4D81-9109-CDD6BDDECA0D}"/>
              </a:ext>
            </a:extLst>
          </p:cNvPr>
          <p:cNvSpPr/>
          <p:nvPr/>
        </p:nvSpPr>
        <p:spPr>
          <a:xfrm>
            <a:off x="11012557" y="6321287"/>
            <a:ext cx="357808" cy="338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054F0784-B4E2-4AF7-A265-D4F422D56D54}"/>
              </a:ext>
            </a:extLst>
          </p:cNvPr>
          <p:cNvSpPr>
            <a:spLocks noGrp="1"/>
          </p:cNvSpPr>
          <p:nvPr>
            <p:ph type="sldNum" sz="quarter" idx="12"/>
          </p:nvPr>
        </p:nvSpPr>
        <p:spPr/>
        <p:txBody>
          <a:bodyPr/>
          <a:lstStyle/>
          <a:p>
            <a:fld id="{A28DA87B-CF59-44EC-A419-957B60A6F331}" type="slidenum">
              <a:rPr kumimoji="1" lang="ja-JP" altLang="en-US" smtClean="0"/>
              <a:t>21</a:t>
            </a:fld>
            <a:endParaRPr kumimoji="1" lang="ja-JP" altLang="en-US"/>
          </a:p>
        </p:txBody>
      </p:sp>
    </p:spTree>
    <p:extLst>
      <p:ext uri="{BB962C8B-B14F-4D97-AF65-F5344CB8AC3E}">
        <p14:creationId xmlns:p14="http://schemas.microsoft.com/office/powerpoint/2010/main" val="343404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581A2F-E659-4740-BA93-6D80C62F0EB8}"/>
              </a:ext>
            </a:extLst>
          </p:cNvPr>
          <p:cNvSpPr txBox="1"/>
          <p:nvPr/>
        </p:nvSpPr>
        <p:spPr>
          <a:xfrm>
            <a:off x="357809" y="357809"/>
            <a:ext cx="6957391" cy="707886"/>
          </a:xfrm>
          <a:prstGeom prst="rect">
            <a:avLst/>
          </a:prstGeom>
          <a:noFill/>
        </p:spPr>
        <p:txBody>
          <a:bodyPr wrap="square" rtlCol="0">
            <a:spAutoFit/>
          </a:bodyPr>
          <a:lstStyle/>
          <a:p>
            <a:r>
              <a:rPr kumimoji="1" lang="ja-JP" altLang="en-US" sz="4000" b="1" dirty="0"/>
              <a:t>動画に入れるスライドの選択</a:t>
            </a:r>
          </a:p>
        </p:txBody>
      </p:sp>
      <p:sp>
        <p:nvSpPr>
          <p:cNvPr id="3" name="テキスト ボックス 2">
            <a:extLst>
              <a:ext uri="{FF2B5EF4-FFF2-40B4-BE49-F238E27FC236}">
                <a16:creationId xmlns:a16="http://schemas.microsoft.com/office/drawing/2014/main" id="{3061C2AB-DBB4-4CB0-882D-B9AAE66DD396}"/>
              </a:ext>
            </a:extLst>
          </p:cNvPr>
          <p:cNvSpPr txBox="1"/>
          <p:nvPr/>
        </p:nvSpPr>
        <p:spPr>
          <a:xfrm>
            <a:off x="1033669" y="1101863"/>
            <a:ext cx="9753600" cy="707886"/>
          </a:xfrm>
          <a:prstGeom prst="rect">
            <a:avLst/>
          </a:prstGeom>
          <a:noFill/>
        </p:spPr>
        <p:txBody>
          <a:bodyPr wrap="square" rtlCol="0">
            <a:spAutoFit/>
          </a:bodyPr>
          <a:lstStyle/>
          <a:p>
            <a:r>
              <a:rPr kumimoji="1" lang="ja-JP" altLang="en-US" sz="2000" dirty="0"/>
              <a:t>動画に入れるスライドを選択します。非表示設定をしない限り、全てのスライドが動画に組み込まれてしまいます。</a:t>
            </a:r>
          </a:p>
        </p:txBody>
      </p:sp>
      <p:sp>
        <p:nvSpPr>
          <p:cNvPr id="4" name="テキスト ボックス 3">
            <a:extLst>
              <a:ext uri="{FF2B5EF4-FFF2-40B4-BE49-F238E27FC236}">
                <a16:creationId xmlns:a16="http://schemas.microsoft.com/office/drawing/2014/main" id="{0525E3E5-88C9-402C-A4EF-5C9259D50262}"/>
              </a:ext>
            </a:extLst>
          </p:cNvPr>
          <p:cNvSpPr txBox="1"/>
          <p:nvPr/>
        </p:nvSpPr>
        <p:spPr>
          <a:xfrm>
            <a:off x="1033669" y="1809749"/>
            <a:ext cx="9806608" cy="707886"/>
          </a:xfrm>
          <a:prstGeom prst="rect">
            <a:avLst/>
          </a:prstGeom>
          <a:noFill/>
        </p:spPr>
        <p:txBody>
          <a:bodyPr wrap="square" rtlCol="0">
            <a:spAutoFit/>
          </a:bodyPr>
          <a:lstStyle/>
          <a:p>
            <a:r>
              <a:rPr kumimoji="1" lang="ja-JP" altLang="en-US" sz="2000" dirty="0">
                <a:solidFill>
                  <a:srgbClr val="FF0000"/>
                </a:solidFill>
              </a:rPr>
              <a:t>プレゼンで使用しなかったスライドや動画に入れたくないスライドは、このタイミングで非表示スライドに設定する</a:t>
            </a:r>
            <a:r>
              <a:rPr kumimoji="1" lang="ja-JP" altLang="en-US" sz="2000" dirty="0"/>
              <a:t>ことを推薦します。</a:t>
            </a:r>
          </a:p>
        </p:txBody>
      </p:sp>
      <p:pic>
        <p:nvPicPr>
          <p:cNvPr id="6" name="図 5">
            <a:extLst>
              <a:ext uri="{FF2B5EF4-FFF2-40B4-BE49-F238E27FC236}">
                <a16:creationId xmlns:a16="http://schemas.microsoft.com/office/drawing/2014/main" id="{54522576-650C-42CE-851B-8F8463D7494A}"/>
              </a:ext>
            </a:extLst>
          </p:cNvPr>
          <p:cNvPicPr>
            <a:picLocks noChangeAspect="1"/>
          </p:cNvPicPr>
          <p:nvPr/>
        </p:nvPicPr>
        <p:blipFill>
          <a:blip r:embed="rId2"/>
          <a:stretch>
            <a:fillRect/>
          </a:stretch>
        </p:blipFill>
        <p:spPr>
          <a:xfrm>
            <a:off x="85725" y="2553804"/>
            <a:ext cx="12020550" cy="4314825"/>
          </a:xfrm>
          <a:prstGeom prst="rect">
            <a:avLst/>
          </a:prstGeom>
        </p:spPr>
      </p:pic>
      <p:sp>
        <p:nvSpPr>
          <p:cNvPr id="7" name="楕円 6">
            <a:extLst>
              <a:ext uri="{FF2B5EF4-FFF2-40B4-BE49-F238E27FC236}">
                <a16:creationId xmlns:a16="http://schemas.microsoft.com/office/drawing/2014/main" id="{D66F863A-40C8-40A6-B2E5-99CB686B7125}"/>
              </a:ext>
            </a:extLst>
          </p:cNvPr>
          <p:cNvSpPr/>
          <p:nvPr/>
        </p:nvSpPr>
        <p:spPr>
          <a:xfrm>
            <a:off x="10972800" y="6400800"/>
            <a:ext cx="397565" cy="2782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34D7286-A618-4CDF-9450-C2FAC5EDABBA}"/>
              </a:ext>
            </a:extLst>
          </p:cNvPr>
          <p:cNvSpPr>
            <a:spLocks noGrp="1"/>
          </p:cNvSpPr>
          <p:nvPr>
            <p:ph type="sldNum" sz="quarter" idx="12"/>
          </p:nvPr>
        </p:nvSpPr>
        <p:spPr/>
        <p:txBody>
          <a:bodyPr/>
          <a:lstStyle/>
          <a:p>
            <a:fld id="{A28DA87B-CF59-44EC-A419-957B60A6F331}" type="slidenum">
              <a:rPr kumimoji="1" lang="ja-JP" altLang="en-US" smtClean="0"/>
              <a:t>22</a:t>
            </a:fld>
            <a:endParaRPr kumimoji="1" lang="ja-JP" altLang="en-US"/>
          </a:p>
        </p:txBody>
      </p:sp>
    </p:spTree>
    <p:extLst>
      <p:ext uri="{BB962C8B-B14F-4D97-AF65-F5344CB8AC3E}">
        <p14:creationId xmlns:p14="http://schemas.microsoft.com/office/powerpoint/2010/main" val="175158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1A239D0-DC6B-4555-85B1-F57F57F71905}"/>
              </a:ext>
            </a:extLst>
          </p:cNvPr>
          <p:cNvSpPr txBox="1"/>
          <p:nvPr/>
        </p:nvSpPr>
        <p:spPr>
          <a:xfrm>
            <a:off x="318053" y="344557"/>
            <a:ext cx="3326296" cy="707886"/>
          </a:xfrm>
          <a:prstGeom prst="rect">
            <a:avLst/>
          </a:prstGeom>
          <a:noFill/>
        </p:spPr>
        <p:txBody>
          <a:bodyPr wrap="square" rtlCol="0">
            <a:spAutoFit/>
          </a:bodyPr>
          <a:lstStyle/>
          <a:p>
            <a:r>
              <a:rPr kumimoji="1" lang="ja-JP" altLang="en-US" sz="4000" b="1" dirty="0"/>
              <a:t>保存先の選択</a:t>
            </a:r>
          </a:p>
        </p:txBody>
      </p:sp>
      <p:sp>
        <p:nvSpPr>
          <p:cNvPr id="3" name="テキスト ボックス 2">
            <a:extLst>
              <a:ext uri="{FF2B5EF4-FFF2-40B4-BE49-F238E27FC236}">
                <a16:creationId xmlns:a16="http://schemas.microsoft.com/office/drawing/2014/main" id="{3CEDA643-F4BA-407B-93B0-50CCB4E82B76}"/>
              </a:ext>
            </a:extLst>
          </p:cNvPr>
          <p:cNvSpPr txBox="1"/>
          <p:nvPr/>
        </p:nvSpPr>
        <p:spPr>
          <a:xfrm>
            <a:off x="318051" y="1298713"/>
            <a:ext cx="11357113" cy="1015663"/>
          </a:xfrm>
          <a:prstGeom prst="rect">
            <a:avLst/>
          </a:prstGeom>
          <a:noFill/>
        </p:spPr>
        <p:txBody>
          <a:bodyPr wrap="square" rtlCol="0">
            <a:spAutoFit/>
          </a:bodyPr>
          <a:lstStyle/>
          <a:p>
            <a:r>
              <a:rPr kumimoji="1" lang="ja-JP" altLang="en-US" sz="2000" dirty="0">
                <a:latin typeface="+mn-ea"/>
              </a:rPr>
              <a:t>「ファイル」</a:t>
            </a:r>
            <a:r>
              <a:rPr kumimoji="1" lang="en-US" altLang="ja-JP" sz="2000" dirty="0">
                <a:latin typeface="+mn-ea"/>
              </a:rPr>
              <a:t>&gt;</a:t>
            </a:r>
            <a:r>
              <a:rPr kumimoji="1" lang="ja-JP" altLang="en-US" sz="2000" dirty="0">
                <a:latin typeface="+mn-ea"/>
              </a:rPr>
              <a:t>「エクスポート」をクリックすると、ウィンドウが現れます。</a:t>
            </a:r>
            <a:endParaRPr kumimoji="1" lang="en-US" altLang="ja-JP" sz="2000" dirty="0">
              <a:latin typeface="+mn-ea"/>
            </a:endParaRPr>
          </a:p>
          <a:p>
            <a:r>
              <a:rPr lang="ja-JP" altLang="en-US" sz="2000" dirty="0">
                <a:latin typeface="+mn-ea"/>
              </a:rPr>
              <a:t>ファイル名、保存先を選択してください。ファイル形式で</a:t>
            </a:r>
            <a:r>
              <a:rPr lang="en-US" altLang="ja-JP" sz="2000" dirty="0">
                <a:latin typeface="+mn-ea"/>
              </a:rPr>
              <a:t>MP4</a:t>
            </a:r>
            <a:r>
              <a:rPr lang="ja-JP" altLang="en-US" sz="2000" dirty="0">
                <a:latin typeface="+mn-ea"/>
              </a:rPr>
              <a:t>形式を選択すると、詳細が設定できるようになります。</a:t>
            </a:r>
            <a:endParaRPr kumimoji="1" lang="ja-JP" altLang="en-US" sz="2000" dirty="0">
              <a:latin typeface="+mn-ea"/>
            </a:endParaRPr>
          </a:p>
        </p:txBody>
      </p:sp>
      <p:pic>
        <p:nvPicPr>
          <p:cNvPr id="5" name="図 4">
            <a:extLst>
              <a:ext uri="{FF2B5EF4-FFF2-40B4-BE49-F238E27FC236}">
                <a16:creationId xmlns:a16="http://schemas.microsoft.com/office/drawing/2014/main" id="{36443CB9-3FC6-4FA7-8DAC-C0EEF2EB3AF4}"/>
              </a:ext>
            </a:extLst>
          </p:cNvPr>
          <p:cNvPicPr>
            <a:picLocks noChangeAspect="1"/>
          </p:cNvPicPr>
          <p:nvPr/>
        </p:nvPicPr>
        <p:blipFill>
          <a:blip r:embed="rId2"/>
          <a:stretch>
            <a:fillRect/>
          </a:stretch>
        </p:blipFill>
        <p:spPr>
          <a:xfrm>
            <a:off x="80962" y="2789168"/>
            <a:ext cx="12030075" cy="3724275"/>
          </a:xfrm>
          <a:prstGeom prst="rect">
            <a:avLst/>
          </a:prstGeom>
        </p:spPr>
      </p:pic>
      <p:sp>
        <p:nvSpPr>
          <p:cNvPr id="4" name="スライド番号プレースホルダー 3">
            <a:extLst>
              <a:ext uri="{FF2B5EF4-FFF2-40B4-BE49-F238E27FC236}">
                <a16:creationId xmlns:a16="http://schemas.microsoft.com/office/drawing/2014/main" id="{165D8EE5-7EE0-4B29-A67E-9A300EFD99F1}"/>
              </a:ext>
            </a:extLst>
          </p:cNvPr>
          <p:cNvSpPr>
            <a:spLocks noGrp="1"/>
          </p:cNvSpPr>
          <p:nvPr>
            <p:ph type="sldNum" sz="quarter" idx="12"/>
          </p:nvPr>
        </p:nvSpPr>
        <p:spPr/>
        <p:txBody>
          <a:bodyPr/>
          <a:lstStyle/>
          <a:p>
            <a:fld id="{A28DA87B-CF59-44EC-A419-957B60A6F331}" type="slidenum">
              <a:rPr kumimoji="1" lang="ja-JP" altLang="en-US" smtClean="0"/>
              <a:t>23</a:t>
            </a:fld>
            <a:endParaRPr kumimoji="1" lang="ja-JP" altLang="en-US"/>
          </a:p>
        </p:txBody>
      </p:sp>
    </p:spTree>
    <p:extLst>
      <p:ext uri="{BB962C8B-B14F-4D97-AF65-F5344CB8AC3E}">
        <p14:creationId xmlns:p14="http://schemas.microsoft.com/office/powerpoint/2010/main" val="3469868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A65186-0405-44DF-BF8B-76BD52837C9B}"/>
              </a:ext>
            </a:extLst>
          </p:cNvPr>
          <p:cNvSpPr txBox="1"/>
          <p:nvPr/>
        </p:nvSpPr>
        <p:spPr>
          <a:xfrm>
            <a:off x="331304" y="304800"/>
            <a:ext cx="7182679" cy="707886"/>
          </a:xfrm>
          <a:prstGeom prst="rect">
            <a:avLst/>
          </a:prstGeom>
          <a:noFill/>
        </p:spPr>
        <p:txBody>
          <a:bodyPr wrap="square" rtlCol="0">
            <a:spAutoFit/>
          </a:bodyPr>
          <a:lstStyle/>
          <a:p>
            <a:r>
              <a:rPr kumimoji="1" lang="ja-JP" altLang="en-US" sz="4000" b="1" dirty="0"/>
              <a:t>画質の選択、動画作成と保存</a:t>
            </a:r>
          </a:p>
        </p:txBody>
      </p:sp>
      <p:sp>
        <p:nvSpPr>
          <p:cNvPr id="3" name="テキスト ボックス 2">
            <a:extLst>
              <a:ext uri="{FF2B5EF4-FFF2-40B4-BE49-F238E27FC236}">
                <a16:creationId xmlns:a16="http://schemas.microsoft.com/office/drawing/2014/main" id="{F308BBE6-4CEE-43F2-BD0A-A45C9C540140}"/>
              </a:ext>
            </a:extLst>
          </p:cNvPr>
          <p:cNvSpPr txBox="1"/>
          <p:nvPr/>
        </p:nvSpPr>
        <p:spPr>
          <a:xfrm>
            <a:off x="735495" y="1272209"/>
            <a:ext cx="10721009" cy="1015663"/>
          </a:xfrm>
          <a:prstGeom prst="rect">
            <a:avLst/>
          </a:prstGeom>
          <a:noFill/>
        </p:spPr>
        <p:txBody>
          <a:bodyPr wrap="square" rtlCol="0">
            <a:spAutoFit/>
          </a:bodyPr>
          <a:lstStyle/>
          <a:p>
            <a:r>
              <a:rPr kumimoji="1" lang="ja-JP" altLang="en-US" sz="2000" dirty="0">
                <a:latin typeface="+mn-ea"/>
              </a:rPr>
              <a:t>画質は「インターネット品質」を選択し、「記録されたタイミングとナレーションを使用する」にチェックがついていることを確認します。</a:t>
            </a:r>
            <a:endParaRPr kumimoji="1" lang="en-US" altLang="ja-JP" sz="2000" dirty="0">
              <a:latin typeface="+mn-ea"/>
            </a:endParaRPr>
          </a:p>
          <a:p>
            <a:r>
              <a:rPr lang="ja-JP" altLang="en-US" sz="2000" dirty="0">
                <a:latin typeface="+mn-ea"/>
              </a:rPr>
              <a:t>「エクスポート」をクリックすると、動画が作成され、自動的に保存されます。</a:t>
            </a:r>
            <a:endParaRPr kumimoji="1" lang="ja-JP" altLang="en-US" sz="2000" dirty="0">
              <a:latin typeface="+mn-ea"/>
            </a:endParaRPr>
          </a:p>
        </p:txBody>
      </p:sp>
      <p:pic>
        <p:nvPicPr>
          <p:cNvPr id="5" name="図 4">
            <a:extLst>
              <a:ext uri="{FF2B5EF4-FFF2-40B4-BE49-F238E27FC236}">
                <a16:creationId xmlns:a16="http://schemas.microsoft.com/office/drawing/2014/main" id="{208C05A6-6D56-4A7B-BD5E-CEF36C109B80}"/>
              </a:ext>
            </a:extLst>
          </p:cNvPr>
          <p:cNvPicPr>
            <a:picLocks noChangeAspect="1"/>
          </p:cNvPicPr>
          <p:nvPr/>
        </p:nvPicPr>
        <p:blipFill>
          <a:blip r:embed="rId2"/>
          <a:stretch>
            <a:fillRect/>
          </a:stretch>
        </p:blipFill>
        <p:spPr>
          <a:xfrm>
            <a:off x="95249" y="2547395"/>
            <a:ext cx="12001500" cy="4171950"/>
          </a:xfrm>
          <a:prstGeom prst="rect">
            <a:avLst/>
          </a:prstGeom>
        </p:spPr>
      </p:pic>
      <p:sp>
        <p:nvSpPr>
          <p:cNvPr id="6" name="楕円 5">
            <a:extLst>
              <a:ext uri="{FF2B5EF4-FFF2-40B4-BE49-F238E27FC236}">
                <a16:creationId xmlns:a16="http://schemas.microsoft.com/office/drawing/2014/main" id="{392ADCB6-3A2D-422E-B5F6-5C26E121141E}"/>
              </a:ext>
            </a:extLst>
          </p:cNvPr>
          <p:cNvSpPr/>
          <p:nvPr/>
        </p:nvSpPr>
        <p:spPr>
          <a:xfrm>
            <a:off x="10986052" y="6148517"/>
            <a:ext cx="344557" cy="477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442CC4E1-163D-4A7F-BBE4-3B399FEC5FA6}"/>
              </a:ext>
            </a:extLst>
          </p:cNvPr>
          <p:cNvSpPr>
            <a:spLocks noGrp="1"/>
          </p:cNvSpPr>
          <p:nvPr>
            <p:ph type="sldNum" sz="quarter" idx="12"/>
          </p:nvPr>
        </p:nvSpPr>
        <p:spPr/>
        <p:txBody>
          <a:bodyPr/>
          <a:lstStyle/>
          <a:p>
            <a:fld id="{A28DA87B-CF59-44EC-A419-957B60A6F331}" type="slidenum">
              <a:rPr kumimoji="1" lang="ja-JP" altLang="en-US" smtClean="0"/>
              <a:t>24</a:t>
            </a:fld>
            <a:endParaRPr kumimoji="1" lang="ja-JP" altLang="en-US"/>
          </a:p>
        </p:txBody>
      </p:sp>
    </p:spTree>
    <p:extLst>
      <p:ext uri="{BB962C8B-B14F-4D97-AF65-F5344CB8AC3E}">
        <p14:creationId xmlns:p14="http://schemas.microsoft.com/office/powerpoint/2010/main" val="234698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05C8204-1FDF-4A3B-AC49-E937EC4F2C6D}"/>
              </a:ext>
            </a:extLst>
          </p:cNvPr>
          <p:cNvSpPr txBox="1"/>
          <p:nvPr/>
        </p:nvSpPr>
        <p:spPr>
          <a:xfrm>
            <a:off x="463826" y="887896"/>
            <a:ext cx="6957391" cy="707886"/>
          </a:xfrm>
          <a:prstGeom prst="rect">
            <a:avLst/>
          </a:prstGeom>
          <a:noFill/>
        </p:spPr>
        <p:txBody>
          <a:bodyPr wrap="square" rtlCol="0">
            <a:spAutoFit/>
          </a:bodyPr>
          <a:lstStyle/>
          <a:p>
            <a:r>
              <a:rPr kumimoji="1" lang="ja-JP" altLang="en-US" sz="4000" b="1" dirty="0"/>
              <a:t>ファイルが送付できない場合</a:t>
            </a:r>
          </a:p>
        </p:txBody>
      </p:sp>
      <p:sp>
        <p:nvSpPr>
          <p:cNvPr id="5" name="テキスト ボックス 4">
            <a:extLst>
              <a:ext uri="{FF2B5EF4-FFF2-40B4-BE49-F238E27FC236}">
                <a16:creationId xmlns:a16="http://schemas.microsoft.com/office/drawing/2014/main" id="{925C68D7-8E2D-4922-A54C-A3AB49E901B4}"/>
              </a:ext>
            </a:extLst>
          </p:cNvPr>
          <p:cNvSpPr txBox="1"/>
          <p:nvPr/>
        </p:nvSpPr>
        <p:spPr>
          <a:xfrm>
            <a:off x="1808922" y="2644170"/>
            <a:ext cx="8574156" cy="1569660"/>
          </a:xfrm>
          <a:prstGeom prst="rect">
            <a:avLst/>
          </a:prstGeom>
          <a:noFill/>
        </p:spPr>
        <p:txBody>
          <a:bodyPr wrap="square" rtlCol="0">
            <a:spAutoFit/>
          </a:bodyPr>
          <a:lstStyle/>
          <a:p>
            <a:r>
              <a:rPr kumimoji="1" lang="ja-JP" altLang="en-US" sz="3200" dirty="0">
                <a:latin typeface="+mn-ea"/>
              </a:rPr>
              <a:t>動画がサーバーの容量超過のために送付できない場合には、動画に変換する前の音声付きの</a:t>
            </a:r>
            <a:r>
              <a:rPr kumimoji="1" lang="en-US" altLang="ja-JP" sz="3200" dirty="0">
                <a:latin typeface="+mn-ea"/>
              </a:rPr>
              <a:t>PowerPoint</a:t>
            </a:r>
            <a:r>
              <a:rPr kumimoji="1" lang="ja-JP" altLang="en-US" sz="3200" dirty="0">
                <a:latin typeface="+mn-ea"/>
              </a:rPr>
              <a:t>を送ってください。</a:t>
            </a:r>
            <a:endParaRPr kumimoji="1" lang="en-US" altLang="ja-JP" sz="3200" dirty="0">
              <a:latin typeface="+mn-ea"/>
            </a:endParaRPr>
          </a:p>
        </p:txBody>
      </p:sp>
      <p:sp>
        <p:nvSpPr>
          <p:cNvPr id="6" name="スライド番号プレースホルダー 5">
            <a:extLst>
              <a:ext uri="{FF2B5EF4-FFF2-40B4-BE49-F238E27FC236}">
                <a16:creationId xmlns:a16="http://schemas.microsoft.com/office/drawing/2014/main" id="{50460461-5739-4D73-BFD9-87657EDEDD20}"/>
              </a:ext>
            </a:extLst>
          </p:cNvPr>
          <p:cNvSpPr>
            <a:spLocks noGrp="1"/>
          </p:cNvSpPr>
          <p:nvPr>
            <p:ph type="sldNum" sz="quarter" idx="12"/>
          </p:nvPr>
        </p:nvSpPr>
        <p:spPr/>
        <p:txBody>
          <a:bodyPr/>
          <a:lstStyle/>
          <a:p>
            <a:fld id="{A28DA87B-CF59-44EC-A419-957B60A6F331}" type="slidenum">
              <a:rPr kumimoji="1" lang="ja-JP" altLang="en-US" smtClean="0"/>
              <a:t>25</a:t>
            </a:fld>
            <a:endParaRPr kumimoji="1" lang="ja-JP" altLang="en-US"/>
          </a:p>
        </p:txBody>
      </p:sp>
    </p:spTree>
    <p:extLst>
      <p:ext uri="{BB962C8B-B14F-4D97-AF65-F5344CB8AC3E}">
        <p14:creationId xmlns:p14="http://schemas.microsoft.com/office/powerpoint/2010/main" val="346578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2DADBE-B0A4-4823-BCF0-516E14E9937E}"/>
              </a:ext>
            </a:extLst>
          </p:cNvPr>
          <p:cNvSpPr txBox="1"/>
          <p:nvPr/>
        </p:nvSpPr>
        <p:spPr>
          <a:xfrm>
            <a:off x="609600" y="679123"/>
            <a:ext cx="5844209" cy="769441"/>
          </a:xfrm>
          <a:prstGeom prst="rect">
            <a:avLst/>
          </a:prstGeom>
          <a:noFill/>
        </p:spPr>
        <p:txBody>
          <a:bodyPr wrap="square" rtlCol="0">
            <a:spAutoFit/>
          </a:bodyPr>
          <a:lstStyle/>
          <a:p>
            <a:r>
              <a:rPr kumimoji="1" lang="ja-JP" altLang="en-US" sz="4400" b="1" dirty="0"/>
              <a:t>最低限必要な機能</a:t>
            </a:r>
          </a:p>
        </p:txBody>
      </p:sp>
      <p:sp>
        <p:nvSpPr>
          <p:cNvPr id="4" name="テキスト ボックス 3">
            <a:extLst>
              <a:ext uri="{FF2B5EF4-FFF2-40B4-BE49-F238E27FC236}">
                <a16:creationId xmlns:a16="http://schemas.microsoft.com/office/drawing/2014/main" id="{64683C99-FBE3-49B8-83C3-25760E465621}"/>
              </a:ext>
            </a:extLst>
          </p:cNvPr>
          <p:cNvSpPr txBox="1"/>
          <p:nvPr/>
        </p:nvSpPr>
        <p:spPr>
          <a:xfrm>
            <a:off x="1033670" y="1730418"/>
            <a:ext cx="6281530" cy="523220"/>
          </a:xfrm>
          <a:prstGeom prst="rect">
            <a:avLst/>
          </a:prstGeom>
          <a:noFill/>
        </p:spPr>
        <p:txBody>
          <a:bodyPr wrap="square" rtlCol="0">
            <a:spAutoFit/>
          </a:bodyPr>
          <a:lstStyle/>
          <a:p>
            <a:r>
              <a:rPr kumimoji="1" lang="en-US" altLang="ja-JP" sz="2800" dirty="0">
                <a:latin typeface="+mn-ea"/>
              </a:rPr>
              <a:t>1.</a:t>
            </a:r>
            <a:r>
              <a:rPr kumimoji="1" lang="ja-JP" altLang="en-US" sz="2800" dirty="0">
                <a:latin typeface="+mn-ea"/>
              </a:rPr>
              <a:t>音声入力ができる環境</a:t>
            </a:r>
          </a:p>
        </p:txBody>
      </p:sp>
      <p:sp>
        <p:nvSpPr>
          <p:cNvPr id="5" name="テキスト ボックス 4">
            <a:extLst>
              <a:ext uri="{FF2B5EF4-FFF2-40B4-BE49-F238E27FC236}">
                <a16:creationId xmlns:a16="http://schemas.microsoft.com/office/drawing/2014/main" id="{B6AA8B77-0CCC-42D4-9BE7-743EDB95B26E}"/>
              </a:ext>
            </a:extLst>
          </p:cNvPr>
          <p:cNvSpPr txBox="1"/>
          <p:nvPr/>
        </p:nvSpPr>
        <p:spPr>
          <a:xfrm>
            <a:off x="1417983" y="2414418"/>
            <a:ext cx="8958469" cy="707886"/>
          </a:xfrm>
          <a:prstGeom prst="rect">
            <a:avLst/>
          </a:prstGeom>
          <a:noFill/>
        </p:spPr>
        <p:txBody>
          <a:bodyPr wrap="square" rtlCol="0">
            <a:spAutoFit/>
          </a:bodyPr>
          <a:lstStyle/>
          <a:p>
            <a:r>
              <a:rPr kumimoji="1" lang="ja-JP" altLang="en-US" sz="2000" dirty="0">
                <a:latin typeface="+mn-ea"/>
              </a:rPr>
              <a:t>内臓マイクを使用すると設定が可能ですが、ノイズの影響が大きくなります。</a:t>
            </a:r>
            <a:endParaRPr kumimoji="1" lang="en-US" altLang="ja-JP" sz="2000" dirty="0">
              <a:latin typeface="+mn-ea"/>
            </a:endParaRPr>
          </a:p>
          <a:p>
            <a:r>
              <a:rPr lang="ja-JP" altLang="en-US" sz="2000" dirty="0">
                <a:latin typeface="+mn-ea"/>
              </a:rPr>
              <a:t>ヘッドセットなど、外付けのマイクの使用を推薦します。</a:t>
            </a:r>
            <a:endParaRPr kumimoji="1" lang="ja-JP" altLang="en-US" sz="2000" dirty="0">
              <a:latin typeface="+mn-ea"/>
            </a:endParaRPr>
          </a:p>
        </p:txBody>
      </p:sp>
      <p:sp>
        <p:nvSpPr>
          <p:cNvPr id="6" name="テキスト ボックス 5">
            <a:extLst>
              <a:ext uri="{FF2B5EF4-FFF2-40B4-BE49-F238E27FC236}">
                <a16:creationId xmlns:a16="http://schemas.microsoft.com/office/drawing/2014/main" id="{FE8D7A63-9EF2-42F7-8D22-28F070F3E048}"/>
              </a:ext>
            </a:extLst>
          </p:cNvPr>
          <p:cNvSpPr txBox="1"/>
          <p:nvPr/>
        </p:nvSpPr>
        <p:spPr>
          <a:xfrm>
            <a:off x="1033670" y="3926845"/>
            <a:ext cx="9117495" cy="523220"/>
          </a:xfrm>
          <a:prstGeom prst="rect">
            <a:avLst/>
          </a:prstGeom>
          <a:noFill/>
        </p:spPr>
        <p:txBody>
          <a:bodyPr wrap="square" rtlCol="0">
            <a:spAutoFit/>
          </a:bodyPr>
          <a:lstStyle/>
          <a:p>
            <a:r>
              <a:rPr kumimoji="1" lang="en-US" altLang="ja-JP" sz="2800" dirty="0">
                <a:latin typeface="+mn-ea"/>
              </a:rPr>
              <a:t>2.</a:t>
            </a:r>
            <a:r>
              <a:rPr kumimoji="1" lang="ja-JP" altLang="en-US" sz="2800" dirty="0">
                <a:latin typeface="+mn-ea"/>
              </a:rPr>
              <a:t>特定のバージョンの</a:t>
            </a:r>
            <a:r>
              <a:rPr kumimoji="1" lang="en-US" altLang="ja-JP" sz="2800" dirty="0">
                <a:latin typeface="+mn-ea"/>
              </a:rPr>
              <a:t>PowerPoint</a:t>
            </a:r>
            <a:r>
              <a:rPr kumimoji="1" lang="ja-JP" altLang="en-US" sz="2800" dirty="0">
                <a:latin typeface="+mn-ea"/>
              </a:rPr>
              <a:t>を搭載していること</a:t>
            </a:r>
          </a:p>
        </p:txBody>
      </p:sp>
      <p:sp>
        <p:nvSpPr>
          <p:cNvPr id="7" name="テキスト ボックス 6">
            <a:extLst>
              <a:ext uri="{FF2B5EF4-FFF2-40B4-BE49-F238E27FC236}">
                <a16:creationId xmlns:a16="http://schemas.microsoft.com/office/drawing/2014/main" id="{054A43CC-C8C0-4B30-8E95-FEED0D42D8C0}"/>
              </a:ext>
            </a:extLst>
          </p:cNvPr>
          <p:cNvSpPr txBox="1"/>
          <p:nvPr/>
        </p:nvSpPr>
        <p:spPr>
          <a:xfrm>
            <a:off x="1417983" y="4716095"/>
            <a:ext cx="8030817" cy="400110"/>
          </a:xfrm>
          <a:prstGeom prst="rect">
            <a:avLst/>
          </a:prstGeom>
          <a:noFill/>
        </p:spPr>
        <p:txBody>
          <a:bodyPr wrap="square" rtlCol="0">
            <a:spAutoFit/>
          </a:bodyPr>
          <a:lstStyle/>
          <a:p>
            <a:r>
              <a:rPr kumimoji="1" lang="en-US" altLang="ja-JP" sz="2000" dirty="0">
                <a:latin typeface="+mn-ea"/>
              </a:rPr>
              <a:t>Windows</a:t>
            </a:r>
            <a:r>
              <a:rPr kumimoji="1" lang="ja-JP" altLang="en-US" sz="2000" dirty="0">
                <a:latin typeface="+mn-ea"/>
              </a:rPr>
              <a:t>の場合→</a:t>
            </a:r>
            <a:r>
              <a:rPr kumimoji="1" lang="en-US" altLang="ja-JP" sz="2000" dirty="0">
                <a:latin typeface="+mn-ea"/>
              </a:rPr>
              <a:t>PowerPoint2013,2016,2019,office365</a:t>
            </a:r>
            <a:r>
              <a:rPr kumimoji="1" lang="ja-JP" altLang="en-US" sz="2000" dirty="0">
                <a:latin typeface="+mn-ea"/>
              </a:rPr>
              <a:t>のいずれ</a:t>
            </a:r>
          </a:p>
        </p:txBody>
      </p:sp>
      <p:sp>
        <p:nvSpPr>
          <p:cNvPr id="8" name="テキスト ボックス 7">
            <a:extLst>
              <a:ext uri="{FF2B5EF4-FFF2-40B4-BE49-F238E27FC236}">
                <a16:creationId xmlns:a16="http://schemas.microsoft.com/office/drawing/2014/main" id="{1AF3B9A0-7960-4BE2-A70C-C7066ACB4044}"/>
              </a:ext>
            </a:extLst>
          </p:cNvPr>
          <p:cNvSpPr txBox="1"/>
          <p:nvPr/>
        </p:nvSpPr>
        <p:spPr>
          <a:xfrm>
            <a:off x="1417982" y="5410659"/>
            <a:ext cx="8030817" cy="400110"/>
          </a:xfrm>
          <a:prstGeom prst="rect">
            <a:avLst/>
          </a:prstGeom>
          <a:noFill/>
        </p:spPr>
        <p:txBody>
          <a:bodyPr wrap="square" rtlCol="0">
            <a:spAutoFit/>
          </a:bodyPr>
          <a:lstStyle/>
          <a:p>
            <a:r>
              <a:rPr kumimoji="1" lang="en-US" altLang="ja-JP" sz="2000" dirty="0">
                <a:latin typeface="+mn-ea"/>
              </a:rPr>
              <a:t>Mac</a:t>
            </a:r>
            <a:r>
              <a:rPr kumimoji="1" lang="ja-JP" altLang="en-US" sz="2000" dirty="0">
                <a:latin typeface="+mn-ea"/>
              </a:rPr>
              <a:t>の場合→</a:t>
            </a:r>
            <a:r>
              <a:rPr kumimoji="1" lang="en-US" altLang="ja-JP" sz="2000" dirty="0">
                <a:latin typeface="+mn-ea"/>
              </a:rPr>
              <a:t>PowerPoint for Mac2019,office365</a:t>
            </a:r>
            <a:r>
              <a:rPr kumimoji="1" lang="ja-JP" altLang="en-US" sz="2000" dirty="0">
                <a:latin typeface="+mn-ea"/>
              </a:rPr>
              <a:t>のどちらか</a:t>
            </a:r>
            <a:endParaRPr kumimoji="1" lang="en-US" altLang="ja-JP" sz="2000" dirty="0">
              <a:latin typeface="+mn-ea"/>
            </a:endParaRPr>
          </a:p>
        </p:txBody>
      </p:sp>
      <p:sp>
        <p:nvSpPr>
          <p:cNvPr id="9" name="テキスト ボックス 8">
            <a:extLst>
              <a:ext uri="{FF2B5EF4-FFF2-40B4-BE49-F238E27FC236}">
                <a16:creationId xmlns:a16="http://schemas.microsoft.com/office/drawing/2014/main" id="{D536E043-D0A2-4A2B-AE1E-FC6D4FD2F363}"/>
              </a:ext>
            </a:extLst>
          </p:cNvPr>
          <p:cNvSpPr txBox="1"/>
          <p:nvPr/>
        </p:nvSpPr>
        <p:spPr>
          <a:xfrm>
            <a:off x="1417982" y="5778767"/>
            <a:ext cx="8229600" cy="400110"/>
          </a:xfrm>
          <a:prstGeom prst="rect">
            <a:avLst/>
          </a:prstGeom>
          <a:noFill/>
        </p:spPr>
        <p:txBody>
          <a:bodyPr wrap="square" rtlCol="0">
            <a:spAutoFit/>
          </a:bodyPr>
          <a:lstStyle/>
          <a:p>
            <a:r>
              <a:rPr kumimoji="1" lang="ja-JP" altLang="en-US" sz="2000" dirty="0">
                <a:latin typeface="+mn-ea"/>
              </a:rPr>
              <a:t>推奨：</a:t>
            </a:r>
            <a:r>
              <a:rPr kumimoji="1" lang="en-US" altLang="ja-JP" sz="2000" dirty="0">
                <a:latin typeface="+mn-ea"/>
              </a:rPr>
              <a:t>Windows</a:t>
            </a:r>
            <a:r>
              <a:rPr kumimoji="1" lang="ja-JP" altLang="en-US" sz="2000" dirty="0">
                <a:latin typeface="+mn-ea"/>
              </a:rPr>
              <a:t>版：</a:t>
            </a:r>
            <a:r>
              <a:rPr kumimoji="1" lang="en-US" altLang="ja-JP" sz="2000" dirty="0">
                <a:latin typeface="+mn-ea"/>
              </a:rPr>
              <a:t>2016/2019/365 Mac</a:t>
            </a:r>
            <a:r>
              <a:rPr kumimoji="1" lang="ja-JP" altLang="en-US" sz="2000" dirty="0">
                <a:latin typeface="+mn-ea"/>
              </a:rPr>
              <a:t>版：</a:t>
            </a:r>
            <a:r>
              <a:rPr kumimoji="1" lang="en-US" altLang="ja-JP" sz="2000" dirty="0">
                <a:latin typeface="+mn-ea"/>
              </a:rPr>
              <a:t>2019/365</a:t>
            </a:r>
            <a:endParaRPr kumimoji="1" lang="ja-JP" altLang="en-US" sz="2000" dirty="0">
              <a:latin typeface="+mn-ea"/>
            </a:endParaRPr>
          </a:p>
        </p:txBody>
      </p:sp>
      <p:sp>
        <p:nvSpPr>
          <p:cNvPr id="2" name="スライド番号プレースホルダー 1">
            <a:extLst>
              <a:ext uri="{FF2B5EF4-FFF2-40B4-BE49-F238E27FC236}">
                <a16:creationId xmlns:a16="http://schemas.microsoft.com/office/drawing/2014/main" id="{FFDEB747-F284-45D9-8A2B-BFC3E296AC74}"/>
              </a:ext>
            </a:extLst>
          </p:cNvPr>
          <p:cNvSpPr>
            <a:spLocks noGrp="1"/>
          </p:cNvSpPr>
          <p:nvPr>
            <p:ph type="sldNum" sz="quarter" idx="12"/>
          </p:nvPr>
        </p:nvSpPr>
        <p:spPr/>
        <p:txBody>
          <a:bodyPr/>
          <a:lstStyle/>
          <a:p>
            <a:fld id="{A28DA87B-CF59-44EC-A419-957B60A6F331}" type="slidenum">
              <a:rPr kumimoji="1" lang="ja-JP" altLang="en-US" smtClean="0"/>
              <a:t>2</a:t>
            </a:fld>
            <a:endParaRPr kumimoji="1" lang="ja-JP" altLang="en-US"/>
          </a:p>
        </p:txBody>
      </p:sp>
    </p:spTree>
    <p:extLst>
      <p:ext uri="{BB962C8B-B14F-4D97-AF65-F5344CB8AC3E}">
        <p14:creationId xmlns:p14="http://schemas.microsoft.com/office/powerpoint/2010/main" val="215931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F8EC80-0130-4A73-A843-CDD29275B4D4}"/>
              </a:ext>
            </a:extLst>
          </p:cNvPr>
          <p:cNvPicPr>
            <a:picLocks noChangeAspect="1"/>
          </p:cNvPicPr>
          <p:nvPr/>
        </p:nvPicPr>
        <p:blipFill>
          <a:blip r:embed="rId2"/>
          <a:stretch>
            <a:fillRect/>
          </a:stretch>
        </p:blipFill>
        <p:spPr>
          <a:xfrm>
            <a:off x="0" y="2213429"/>
            <a:ext cx="12192000" cy="4644571"/>
          </a:xfrm>
          <a:prstGeom prst="rect">
            <a:avLst/>
          </a:prstGeom>
          <a:solidFill>
            <a:schemeClr val="bg1"/>
          </a:solidFill>
        </p:spPr>
      </p:pic>
      <p:sp>
        <p:nvSpPr>
          <p:cNvPr id="4" name="テキスト ボックス 3">
            <a:extLst>
              <a:ext uri="{FF2B5EF4-FFF2-40B4-BE49-F238E27FC236}">
                <a16:creationId xmlns:a16="http://schemas.microsoft.com/office/drawing/2014/main" id="{A33938BB-3CFD-4D04-ABD4-4352DB2E3A4A}"/>
              </a:ext>
            </a:extLst>
          </p:cNvPr>
          <p:cNvSpPr txBox="1"/>
          <p:nvPr/>
        </p:nvSpPr>
        <p:spPr>
          <a:xfrm>
            <a:off x="450574" y="410817"/>
            <a:ext cx="5221356" cy="646331"/>
          </a:xfrm>
          <a:prstGeom prst="rect">
            <a:avLst/>
          </a:prstGeom>
          <a:noFill/>
        </p:spPr>
        <p:txBody>
          <a:bodyPr wrap="square" rtlCol="0">
            <a:spAutoFit/>
          </a:bodyPr>
          <a:lstStyle/>
          <a:p>
            <a:r>
              <a:rPr kumimoji="1" lang="ja-JP" altLang="en-US" sz="3600" b="1" dirty="0"/>
              <a:t>マイクの確認方法</a:t>
            </a:r>
          </a:p>
        </p:txBody>
      </p:sp>
      <p:sp>
        <p:nvSpPr>
          <p:cNvPr id="6" name="テキスト ボックス 5">
            <a:extLst>
              <a:ext uri="{FF2B5EF4-FFF2-40B4-BE49-F238E27FC236}">
                <a16:creationId xmlns:a16="http://schemas.microsoft.com/office/drawing/2014/main" id="{B2CBDF14-54B8-41C6-9025-29AE91BE0B55}"/>
              </a:ext>
            </a:extLst>
          </p:cNvPr>
          <p:cNvSpPr txBox="1"/>
          <p:nvPr/>
        </p:nvSpPr>
        <p:spPr>
          <a:xfrm>
            <a:off x="450574" y="1219790"/>
            <a:ext cx="10641495" cy="707886"/>
          </a:xfrm>
          <a:prstGeom prst="rect">
            <a:avLst/>
          </a:prstGeom>
          <a:noFill/>
        </p:spPr>
        <p:txBody>
          <a:bodyPr wrap="square" rtlCol="0">
            <a:spAutoFit/>
          </a:bodyPr>
          <a:lstStyle/>
          <a:p>
            <a:r>
              <a:rPr kumimoji="1" lang="ja-JP" altLang="en-US" sz="2000" dirty="0"/>
              <a:t>「スタート」</a:t>
            </a:r>
            <a:r>
              <a:rPr kumimoji="1" lang="en-US" altLang="ja-JP" sz="2000" dirty="0"/>
              <a:t>&gt;</a:t>
            </a:r>
            <a:r>
              <a:rPr kumimoji="1" lang="ja-JP" altLang="en-US" sz="2000" dirty="0"/>
              <a:t>「設定」</a:t>
            </a:r>
            <a:r>
              <a:rPr lang="en-US" altLang="ja-JP" sz="2000" dirty="0"/>
              <a:t>&gt;</a:t>
            </a:r>
            <a:r>
              <a:rPr lang="ja-JP" altLang="en-US" sz="2000" dirty="0"/>
              <a:t>「システム」</a:t>
            </a:r>
            <a:r>
              <a:rPr lang="en-US" altLang="ja-JP" sz="2000" dirty="0"/>
              <a:t>&gt;</a:t>
            </a:r>
            <a:r>
              <a:rPr lang="ja-JP" altLang="en-US" sz="2000" dirty="0"/>
              <a:t>「サウンド」</a:t>
            </a:r>
            <a:r>
              <a:rPr lang="en-US" altLang="ja-JP" sz="2000" dirty="0"/>
              <a:t>&gt;</a:t>
            </a:r>
            <a:r>
              <a:rPr lang="ja-JP" altLang="en-US" sz="2000" dirty="0"/>
              <a:t>と選択し、入力デバイスが登録されていることを確認します。「マイクのテスト」では試しに喋り、反応することを確認します。</a:t>
            </a:r>
            <a:endParaRPr kumimoji="1" lang="ja-JP" altLang="en-US" sz="2000" dirty="0"/>
          </a:p>
        </p:txBody>
      </p:sp>
      <p:sp>
        <p:nvSpPr>
          <p:cNvPr id="2" name="楕円 1">
            <a:extLst>
              <a:ext uri="{FF2B5EF4-FFF2-40B4-BE49-F238E27FC236}">
                <a16:creationId xmlns:a16="http://schemas.microsoft.com/office/drawing/2014/main" id="{539B3D39-3754-436A-8F46-350D43D81F80}"/>
              </a:ext>
            </a:extLst>
          </p:cNvPr>
          <p:cNvSpPr/>
          <p:nvPr/>
        </p:nvSpPr>
        <p:spPr>
          <a:xfrm>
            <a:off x="11092069" y="6374296"/>
            <a:ext cx="278296" cy="2650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C32BFF5-F17A-4C1F-8A09-B833E219E3B9}"/>
              </a:ext>
            </a:extLst>
          </p:cNvPr>
          <p:cNvSpPr>
            <a:spLocks noGrp="1"/>
          </p:cNvSpPr>
          <p:nvPr>
            <p:ph type="sldNum" sz="quarter" idx="12"/>
          </p:nvPr>
        </p:nvSpPr>
        <p:spPr/>
        <p:txBody>
          <a:bodyPr/>
          <a:lstStyle/>
          <a:p>
            <a:fld id="{A28DA87B-CF59-44EC-A419-957B60A6F331}" type="slidenum">
              <a:rPr kumimoji="1" lang="ja-JP" altLang="en-US" smtClean="0"/>
              <a:t>3</a:t>
            </a:fld>
            <a:endParaRPr kumimoji="1" lang="ja-JP" altLang="en-US"/>
          </a:p>
        </p:txBody>
      </p:sp>
    </p:spTree>
    <p:extLst>
      <p:ext uri="{BB962C8B-B14F-4D97-AF65-F5344CB8AC3E}">
        <p14:creationId xmlns:p14="http://schemas.microsoft.com/office/powerpoint/2010/main" val="231712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3650C28-BC3B-43EE-AEE6-4389F7AE15A4}"/>
              </a:ext>
            </a:extLst>
          </p:cNvPr>
          <p:cNvPicPr>
            <a:picLocks noChangeAspect="1"/>
          </p:cNvPicPr>
          <p:nvPr/>
        </p:nvPicPr>
        <p:blipFill>
          <a:blip r:embed="rId2"/>
          <a:stretch>
            <a:fillRect/>
          </a:stretch>
        </p:blipFill>
        <p:spPr>
          <a:xfrm>
            <a:off x="104775" y="3429000"/>
            <a:ext cx="11982450" cy="3114675"/>
          </a:xfrm>
          <a:prstGeom prst="rect">
            <a:avLst/>
          </a:prstGeom>
        </p:spPr>
      </p:pic>
      <p:sp>
        <p:nvSpPr>
          <p:cNvPr id="4" name="テキスト ボックス 3">
            <a:extLst>
              <a:ext uri="{FF2B5EF4-FFF2-40B4-BE49-F238E27FC236}">
                <a16:creationId xmlns:a16="http://schemas.microsoft.com/office/drawing/2014/main" id="{13200EF1-EBE0-47D4-B539-2CCEC3624FF2}"/>
              </a:ext>
            </a:extLst>
          </p:cNvPr>
          <p:cNvSpPr txBox="1"/>
          <p:nvPr/>
        </p:nvSpPr>
        <p:spPr>
          <a:xfrm>
            <a:off x="1457739" y="501543"/>
            <a:ext cx="10469218" cy="707886"/>
          </a:xfrm>
          <a:prstGeom prst="rect">
            <a:avLst/>
          </a:prstGeom>
          <a:noFill/>
        </p:spPr>
        <p:txBody>
          <a:bodyPr wrap="square" rtlCol="0">
            <a:spAutoFit/>
          </a:bodyPr>
          <a:lstStyle/>
          <a:p>
            <a:r>
              <a:rPr lang="ja-JP" altLang="en-US" sz="2000" dirty="0">
                <a:latin typeface="+mn-ea"/>
              </a:rPr>
              <a:t>・</a:t>
            </a:r>
            <a:r>
              <a:rPr lang="en-US" altLang="ja-JP" sz="2000" dirty="0">
                <a:latin typeface="+mn-ea"/>
              </a:rPr>
              <a:t>Windows</a:t>
            </a:r>
            <a:r>
              <a:rPr lang="ja-JP" altLang="en-US" sz="2000" dirty="0">
                <a:latin typeface="+mn-ea"/>
              </a:rPr>
              <a:t>でもカメラ付きの</a:t>
            </a:r>
            <a:r>
              <a:rPr lang="en-US" altLang="ja-JP" sz="2000" dirty="0">
                <a:latin typeface="+mn-ea"/>
              </a:rPr>
              <a:t>PC</a:t>
            </a:r>
            <a:r>
              <a:rPr lang="ja-JP" altLang="en-US" sz="2000" dirty="0">
                <a:latin typeface="+mn-ea"/>
              </a:rPr>
              <a:t>であれば、</a:t>
            </a:r>
            <a:r>
              <a:rPr lang="en-US" altLang="ja-JP" sz="2000" dirty="0">
                <a:latin typeface="+mn-ea"/>
              </a:rPr>
              <a:t>PC</a:t>
            </a:r>
            <a:r>
              <a:rPr lang="ja-JP" altLang="en-US" sz="2000" dirty="0">
                <a:latin typeface="+mn-ea"/>
              </a:rPr>
              <a:t>内臓マイクで録音は可能です。</a:t>
            </a:r>
            <a:endParaRPr lang="en-US" altLang="ja-JP" sz="2000" dirty="0">
              <a:latin typeface="+mn-ea"/>
            </a:endParaRPr>
          </a:p>
          <a:p>
            <a:r>
              <a:rPr lang="ja-JP" altLang="en-US" sz="2000" dirty="0">
                <a:latin typeface="+mn-ea"/>
              </a:rPr>
              <a:t>（使用</a:t>
            </a:r>
            <a:r>
              <a:rPr lang="en-US" altLang="ja-JP" sz="2000" dirty="0">
                <a:latin typeface="+mn-ea"/>
              </a:rPr>
              <a:t>PC</a:t>
            </a:r>
            <a:r>
              <a:rPr lang="ja-JP" altLang="en-US" sz="2000" dirty="0">
                <a:latin typeface="+mn-ea"/>
              </a:rPr>
              <a:t>使用参照）</a:t>
            </a:r>
            <a:endParaRPr kumimoji="1" lang="ja-JP" altLang="en-US" sz="2000" dirty="0">
              <a:latin typeface="+mn-ea"/>
            </a:endParaRPr>
          </a:p>
        </p:txBody>
      </p:sp>
      <p:sp>
        <p:nvSpPr>
          <p:cNvPr id="5" name="テキスト ボックス 4">
            <a:extLst>
              <a:ext uri="{FF2B5EF4-FFF2-40B4-BE49-F238E27FC236}">
                <a16:creationId xmlns:a16="http://schemas.microsoft.com/office/drawing/2014/main" id="{89E906F1-0A84-4CF3-819F-3BD224E3BE39}"/>
              </a:ext>
            </a:extLst>
          </p:cNvPr>
          <p:cNvSpPr txBox="1"/>
          <p:nvPr/>
        </p:nvSpPr>
        <p:spPr>
          <a:xfrm>
            <a:off x="1457738" y="1293696"/>
            <a:ext cx="8746435" cy="1015663"/>
          </a:xfrm>
          <a:prstGeom prst="rect">
            <a:avLst/>
          </a:prstGeom>
          <a:noFill/>
        </p:spPr>
        <p:txBody>
          <a:bodyPr wrap="square" rtlCol="0">
            <a:spAutoFit/>
          </a:bodyPr>
          <a:lstStyle/>
          <a:p>
            <a:r>
              <a:rPr kumimoji="1" lang="ja-JP" altLang="en-US" sz="2000" dirty="0">
                <a:latin typeface="+mn-ea"/>
              </a:rPr>
              <a:t>・</a:t>
            </a:r>
            <a:r>
              <a:rPr kumimoji="1" lang="en-US" altLang="ja-JP" sz="2000" dirty="0">
                <a:latin typeface="+mn-ea"/>
              </a:rPr>
              <a:t>USB</a:t>
            </a:r>
            <a:r>
              <a:rPr kumimoji="1" lang="ja-JP" altLang="en-US" sz="2000" dirty="0">
                <a:latin typeface="+mn-ea"/>
              </a:rPr>
              <a:t>以外でも</a:t>
            </a:r>
            <a:r>
              <a:rPr kumimoji="1" lang="en-US" altLang="ja-JP" sz="2000" dirty="0">
                <a:latin typeface="+mn-ea"/>
              </a:rPr>
              <a:t>4</a:t>
            </a:r>
            <a:r>
              <a:rPr kumimoji="1" lang="ja-JP" altLang="en-US" sz="2000" dirty="0">
                <a:latin typeface="+mn-ea"/>
              </a:rPr>
              <a:t>極のミニピンのマイクがあればそちらで録音も可能です。</a:t>
            </a:r>
            <a:endParaRPr kumimoji="1" lang="en-US" altLang="ja-JP" sz="2000" dirty="0">
              <a:latin typeface="+mn-ea"/>
            </a:endParaRPr>
          </a:p>
          <a:p>
            <a:r>
              <a:rPr kumimoji="1" lang="ja-JP" altLang="en-US" sz="2000" dirty="0">
                <a:latin typeface="+mn-ea"/>
              </a:rPr>
              <a:t>（スマートフォン購入時に付属してくるマイク付きイヤホンなど　下記①②画像参照）</a:t>
            </a:r>
            <a:endParaRPr kumimoji="1" lang="en-US" altLang="ja-JP" sz="2000" dirty="0">
              <a:latin typeface="+mn-ea"/>
            </a:endParaRPr>
          </a:p>
        </p:txBody>
      </p:sp>
      <p:sp>
        <p:nvSpPr>
          <p:cNvPr id="6" name="テキスト ボックス 5">
            <a:extLst>
              <a:ext uri="{FF2B5EF4-FFF2-40B4-BE49-F238E27FC236}">
                <a16:creationId xmlns:a16="http://schemas.microsoft.com/office/drawing/2014/main" id="{CC00F666-CCB9-48F8-B52A-91137FA93BBC}"/>
              </a:ext>
            </a:extLst>
          </p:cNvPr>
          <p:cNvSpPr txBox="1"/>
          <p:nvPr/>
        </p:nvSpPr>
        <p:spPr>
          <a:xfrm>
            <a:off x="1457739" y="2413337"/>
            <a:ext cx="8746435" cy="1015663"/>
          </a:xfrm>
          <a:prstGeom prst="rect">
            <a:avLst/>
          </a:prstGeom>
          <a:noFill/>
        </p:spPr>
        <p:txBody>
          <a:bodyPr wrap="square" rtlCol="0">
            <a:spAutoFit/>
          </a:bodyPr>
          <a:lstStyle/>
          <a:p>
            <a:r>
              <a:rPr kumimoji="1" lang="ja-JP" altLang="en-US" sz="2000" dirty="0">
                <a:latin typeface="+mn-ea"/>
              </a:rPr>
              <a:t>上記以外の</a:t>
            </a:r>
            <a:r>
              <a:rPr kumimoji="1" lang="en-US" altLang="ja-JP" sz="2000" dirty="0">
                <a:latin typeface="+mn-ea"/>
              </a:rPr>
              <a:t>Windows</a:t>
            </a:r>
            <a:r>
              <a:rPr kumimoji="1" lang="ja-JP" altLang="en-US" sz="2000" dirty="0">
                <a:latin typeface="+mn-ea"/>
              </a:rPr>
              <a:t>の</a:t>
            </a:r>
            <a:r>
              <a:rPr kumimoji="1" lang="en-US" altLang="ja-JP" sz="2000" dirty="0">
                <a:latin typeface="+mn-ea"/>
              </a:rPr>
              <a:t>PC</a:t>
            </a:r>
            <a:r>
              <a:rPr kumimoji="1" lang="ja-JP" altLang="en-US" sz="2000" dirty="0">
                <a:latin typeface="+mn-ea"/>
              </a:rPr>
              <a:t>をご利用の場合、</a:t>
            </a:r>
            <a:r>
              <a:rPr kumimoji="1" lang="en-US" altLang="ja-JP" sz="2000" dirty="0">
                <a:latin typeface="+mn-ea"/>
              </a:rPr>
              <a:t>USB</a:t>
            </a:r>
            <a:r>
              <a:rPr kumimoji="1" lang="ja-JP" altLang="en-US" sz="2000" dirty="0">
                <a:latin typeface="+mn-ea"/>
              </a:rPr>
              <a:t>接続のマイクが必要です。</a:t>
            </a:r>
            <a:endParaRPr kumimoji="1" lang="en-US" altLang="ja-JP" sz="2000" dirty="0">
              <a:latin typeface="+mn-ea"/>
            </a:endParaRPr>
          </a:p>
          <a:p>
            <a:r>
              <a:rPr kumimoji="1" lang="en-US" altLang="ja-JP" sz="2000" dirty="0">
                <a:latin typeface="+mn-ea"/>
              </a:rPr>
              <a:t>Mac</a:t>
            </a:r>
            <a:r>
              <a:rPr kumimoji="1" lang="ja-JP" altLang="en-US" sz="2000" dirty="0">
                <a:latin typeface="+mn-ea"/>
              </a:rPr>
              <a:t>の</a:t>
            </a:r>
            <a:r>
              <a:rPr kumimoji="1" lang="en-US" altLang="ja-JP" sz="2000" dirty="0">
                <a:latin typeface="+mn-ea"/>
              </a:rPr>
              <a:t>PC</a:t>
            </a:r>
            <a:r>
              <a:rPr kumimoji="1" lang="ja-JP" altLang="en-US" sz="2000" dirty="0">
                <a:latin typeface="+mn-ea"/>
              </a:rPr>
              <a:t>はマイクが内臓されておりますので</a:t>
            </a:r>
            <a:r>
              <a:rPr kumimoji="1" lang="en-US" altLang="ja-JP" sz="2000" dirty="0">
                <a:latin typeface="+mn-ea"/>
              </a:rPr>
              <a:t>USB</a:t>
            </a:r>
            <a:r>
              <a:rPr kumimoji="1" lang="ja-JP" altLang="en-US" sz="2000" dirty="0">
                <a:latin typeface="+mn-ea"/>
              </a:rPr>
              <a:t>マイクなどを使用せずに録音することも可能です。</a:t>
            </a:r>
          </a:p>
        </p:txBody>
      </p:sp>
      <p:sp>
        <p:nvSpPr>
          <p:cNvPr id="2" name="楕円 1">
            <a:extLst>
              <a:ext uri="{FF2B5EF4-FFF2-40B4-BE49-F238E27FC236}">
                <a16:creationId xmlns:a16="http://schemas.microsoft.com/office/drawing/2014/main" id="{7C87C21F-0316-4DA1-A217-8451BCDE2933}"/>
              </a:ext>
            </a:extLst>
          </p:cNvPr>
          <p:cNvSpPr/>
          <p:nvPr/>
        </p:nvSpPr>
        <p:spPr>
          <a:xfrm>
            <a:off x="11065565" y="6149009"/>
            <a:ext cx="278296" cy="394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28008F80-8BC1-4B4E-AA00-BDA96859ED1C}"/>
              </a:ext>
            </a:extLst>
          </p:cNvPr>
          <p:cNvSpPr>
            <a:spLocks noGrp="1"/>
          </p:cNvSpPr>
          <p:nvPr>
            <p:ph type="sldNum" sz="quarter" idx="12"/>
          </p:nvPr>
        </p:nvSpPr>
        <p:spPr/>
        <p:txBody>
          <a:bodyPr/>
          <a:lstStyle/>
          <a:p>
            <a:fld id="{A28DA87B-CF59-44EC-A419-957B60A6F331}" type="slidenum">
              <a:rPr kumimoji="1" lang="ja-JP" altLang="en-US" smtClean="0"/>
              <a:t>4</a:t>
            </a:fld>
            <a:endParaRPr kumimoji="1" lang="ja-JP" altLang="en-US"/>
          </a:p>
        </p:txBody>
      </p:sp>
    </p:spTree>
    <p:extLst>
      <p:ext uri="{BB962C8B-B14F-4D97-AF65-F5344CB8AC3E}">
        <p14:creationId xmlns:p14="http://schemas.microsoft.com/office/powerpoint/2010/main" val="266355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BA1E57-1A4F-457A-BAB6-27240EA91480}"/>
              </a:ext>
            </a:extLst>
          </p:cNvPr>
          <p:cNvSpPr txBox="1"/>
          <p:nvPr/>
        </p:nvSpPr>
        <p:spPr>
          <a:xfrm>
            <a:off x="583095" y="569844"/>
            <a:ext cx="3538330" cy="830997"/>
          </a:xfrm>
          <a:prstGeom prst="rect">
            <a:avLst/>
          </a:prstGeom>
          <a:noFill/>
        </p:spPr>
        <p:txBody>
          <a:bodyPr wrap="square" rtlCol="0">
            <a:spAutoFit/>
          </a:bodyPr>
          <a:lstStyle/>
          <a:p>
            <a:r>
              <a:rPr kumimoji="1" lang="ja-JP" altLang="en-US" sz="4800" b="1" dirty="0"/>
              <a:t>注意事項</a:t>
            </a:r>
          </a:p>
        </p:txBody>
      </p:sp>
      <p:sp>
        <p:nvSpPr>
          <p:cNvPr id="4" name="テキスト ボックス 3">
            <a:extLst>
              <a:ext uri="{FF2B5EF4-FFF2-40B4-BE49-F238E27FC236}">
                <a16:creationId xmlns:a16="http://schemas.microsoft.com/office/drawing/2014/main" id="{96D495CA-F7E4-4959-B51A-0161D742C73A}"/>
              </a:ext>
            </a:extLst>
          </p:cNvPr>
          <p:cNvSpPr txBox="1"/>
          <p:nvPr/>
        </p:nvSpPr>
        <p:spPr>
          <a:xfrm>
            <a:off x="742122" y="1802295"/>
            <a:ext cx="10972800" cy="3785652"/>
          </a:xfrm>
          <a:prstGeom prst="rect">
            <a:avLst/>
          </a:prstGeom>
          <a:noFill/>
        </p:spPr>
        <p:txBody>
          <a:bodyPr wrap="square" rtlCol="0">
            <a:spAutoFit/>
          </a:bodyPr>
          <a:lstStyle/>
          <a:p>
            <a:r>
              <a:rPr kumimoji="1" lang="ja-JP" altLang="en-US" sz="2400" dirty="0">
                <a:latin typeface="+mn-ea"/>
              </a:rPr>
              <a:t>・非表示設定をしない限り、全てのスライドが</a:t>
            </a:r>
            <a:r>
              <a:rPr lang="ja-JP" altLang="en-US" sz="2400" dirty="0">
                <a:latin typeface="+mn-ea"/>
              </a:rPr>
              <a:t>動画に組み込まれてしまいます。</a:t>
            </a:r>
            <a:endParaRPr lang="en-US" altLang="ja-JP" sz="2400" dirty="0">
              <a:latin typeface="+mn-ea"/>
            </a:endParaRPr>
          </a:p>
          <a:p>
            <a:endParaRPr kumimoji="1" lang="en-US" altLang="ja-JP" sz="2400" dirty="0">
              <a:latin typeface="+mn-ea"/>
            </a:endParaRPr>
          </a:p>
          <a:p>
            <a:r>
              <a:rPr lang="ja-JP" altLang="en-US" sz="2400" dirty="0">
                <a:latin typeface="+mn-ea"/>
              </a:rPr>
              <a:t>・プレゼンで使用しなかったスライドや動画に入れたくないスライドは、削除もしくは非表示スライドに設定してください。</a:t>
            </a:r>
            <a:endParaRPr lang="en-US" altLang="ja-JP" sz="2400" dirty="0">
              <a:latin typeface="+mn-ea"/>
            </a:endParaRPr>
          </a:p>
          <a:p>
            <a:endParaRPr kumimoji="1" lang="en-US" altLang="ja-JP" sz="2400" dirty="0">
              <a:latin typeface="+mn-ea"/>
            </a:endParaRPr>
          </a:p>
          <a:p>
            <a:r>
              <a:rPr lang="ja-JP" altLang="en-US" sz="2400" dirty="0">
                <a:latin typeface="+mn-ea"/>
              </a:rPr>
              <a:t>・作成いただいたファイルは指定サーバーまでアップロードをお願いします。</a:t>
            </a:r>
            <a:endParaRPr lang="en-US" altLang="ja-JP" sz="2400" dirty="0">
              <a:latin typeface="+mn-ea"/>
            </a:endParaRPr>
          </a:p>
          <a:p>
            <a:endParaRPr kumimoji="1" lang="en-US" altLang="ja-JP" sz="2400" dirty="0">
              <a:latin typeface="+mn-ea"/>
            </a:endParaRPr>
          </a:p>
          <a:p>
            <a:r>
              <a:rPr lang="ja-JP" altLang="en-US" sz="2400" dirty="0">
                <a:latin typeface="+mn-ea"/>
              </a:rPr>
              <a:t>・カメラ機能が付いている場合はカメラを</a:t>
            </a:r>
            <a:r>
              <a:rPr lang="en-US" altLang="ja-JP" sz="2400" dirty="0">
                <a:latin typeface="+mn-ea"/>
              </a:rPr>
              <a:t>OFF</a:t>
            </a:r>
            <a:r>
              <a:rPr lang="ja-JP" altLang="en-US" sz="2400" dirty="0">
                <a:latin typeface="+mn-ea"/>
              </a:rPr>
              <a:t>にしてください。</a:t>
            </a:r>
            <a:endParaRPr lang="en-US" altLang="ja-JP" sz="2400" dirty="0">
              <a:latin typeface="+mn-ea"/>
            </a:endParaRPr>
          </a:p>
          <a:p>
            <a:endParaRPr kumimoji="1" lang="en-US" altLang="ja-JP" sz="2400" dirty="0">
              <a:latin typeface="+mn-ea"/>
            </a:endParaRPr>
          </a:p>
          <a:p>
            <a:r>
              <a:rPr lang="ja-JP" altLang="en-US" sz="2400" dirty="0">
                <a:latin typeface="+mn-ea"/>
              </a:rPr>
              <a:t>・スライドサイズは「標準サイズ」または「縦横比</a:t>
            </a:r>
            <a:r>
              <a:rPr lang="en-US" altLang="ja-JP" sz="2400" dirty="0">
                <a:latin typeface="+mn-ea"/>
              </a:rPr>
              <a:t>4</a:t>
            </a:r>
            <a:r>
              <a:rPr lang="ja-JP" altLang="en-US" sz="2400" dirty="0">
                <a:latin typeface="+mn-ea"/>
              </a:rPr>
              <a:t>：</a:t>
            </a:r>
            <a:r>
              <a:rPr lang="en-US" altLang="ja-JP" sz="2400" dirty="0">
                <a:latin typeface="+mn-ea"/>
              </a:rPr>
              <a:t>3</a:t>
            </a:r>
            <a:r>
              <a:rPr lang="ja-JP" altLang="en-US" sz="2400" dirty="0">
                <a:latin typeface="+mn-ea"/>
              </a:rPr>
              <a:t>」でご作成ください。</a:t>
            </a:r>
            <a:endParaRPr kumimoji="1" lang="en-US" altLang="ja-JP" sz="2400" dirty="0">
              <a:latin typeface="+mn-ea"/>
            </a:endParaRPr>
          </a:p>
        </p:txBody>
      </p:sp>
      <p:sp>
        <p:nvSpPr>
          <p:cNvPr id="3" name="スライド番号プレースホルダー 2">
            <a:extLst>
              <a:ext uri="{FF2B5EF4-FFF2-40B4-BE49-F238E27FC236}">
                <a16:creationId xmlns:a16="http://schemas.microsoft.com/office/drawing/2014/main" id="{123BFC25-B6B9-43AA-BE7F-6245F4C5AB9F}"/>
              </a:ext>
            </a:extLst>
          </p:cNvPr>
          <p:cNvSpPr>
            <a:spLocks noGrp="1"/>
          </p:cNvSpPr>
          <p:nvPr>
            <p:ph type="sldNum" sz="quarter" idx="12"/>
          </p:nvPr>
        </p:nvSpPr>
        <p:spPr/>
        <p:txBody>
          <a:bodyPr/>
          <a:lstStyle/>
          <a:p>
            <a:fld id="{A28DA87B-CF59-44EC-A419-957B60A6F331}" type="slidenum">
              <a:rPr kumimoji="1" lang="ja-JP" altLang="en-US" smtClean="0"/>
              <a:t>5</a:t>
            </a:fld>
            <a:endParaRPr kumimoji="1" lang="ja-JP" altLang="en-US"/>
          </a:p>
        </p:txBody>
      </p:sp>
    </p:spTree>
    <p:extLst>
      <p:ext uri="{BB962C8B-B14F-4D97-AF65-F5344CB8AC3E}">
        <p14:creationId xmlns:p14="http://schemas.microsoft.com/office/powerpoint/2010/main" val="262427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A8D2761-7561-48AE-92F1-3613AE45E248}"/>
              </a:ext>
            </a:extLst>
          </p:cNvPr>
          <p:cNvSpPr txBox="1"/>
          <p:nvPr/>
        </p:nvSpPr>
        <p:spPr>
          <a:xfrm>
            <a:off x="410818" y="262740"/>
            <a:ext cx="6241774" cy="769441"/>
          </a:xfrm>
          <a:prstGeom prst="rect">
            <a:avLst/>
          </a:prstGeom>
          <a:noFill/>
        </p:spPr>
        <p:txBody>
          <a:bodyPr wrap="square" rtlCol="0">
            <a:spAutoFit/>
          </a:bodyPr>
          <a:lstStyle/>
          <a:p>
            <a:r>
              <a:rPr kumimoji="1" lang="ja-JP" altLang="en-US" sz="4400" b="1" dirty="0"/>
              <a:t>録音時のポイント</a:t>
            </a:r>
          </a:p>
        </p:txBody>
      </p:sp>
      <p:sp>
        <p:nvSpPr>
          <p:cNvPr id="4" name="テキスト ボックス 3">
            <a:extLst>
              <a:ext uri="{FF2B5EF4-FFF2-40B4-BE49-F238E27FC236}">
                <a16:creationId xmlns:a16="http://schemas.microsoft.com/office/drawing/2014/main" id="{10621766-6BC7-4BC3-A96B-B427FF6276DE}"/>
              </a:ext>
            </a:extLst>
          </p:cNvPr>
          <p:cNvSpPr txBox="1"/>
          <p:nvPr/>
        </p:nvSpPr>
        <p:spPr>
          <a:xfrm>
            <a:off x="1099930" y="1032181"/>
            <a:ext cx="5128591" cy="461665"/>
          </a:xfrm>
          <a:prstGeom prst="rect">
            <a:avLst/>
          </a:prstGeom>
          <a:noFill/>
        </p:spPr>
        <p:txBody>
          <a:bodyPr wrap="square" rtlCol="0">
            <a:spAutoFit/>
          </a:bodyPr>
          <a:lstStyle/>
          <a:p>
            <a:r>
              <a:rPr kumimoji="1" lang="ja-JP" altLang="en-US" sz="2400" b="1" dirty="0"/>
              <a:t>◎次のスライドに行く前に一呼吸</a:t>
            </a:r>
          </a:p>
        </p:txBody>
      </p:sp>
      <p:sp>
        <p:nvSpPr>
          <p:cNvPr id="5" name="テキスト ボックス 4">
            <a:extLst>
              <a:ext uri="{FF2B5EF4-FFF2-40B4-BE49-F238E27FC236}">
                <a16:creationId xmlns:a16="http://schemas.microsoft.com/office/drawing/2014/main" id="{5F429EBD-F971-49C8-9D6F-CB732E63E10D}"/>
              </a:ext>
            </a:extLst>
          </p:cNvPr>
          <p:cNvSpPr txBox="1"/>
          <p:nvPr/>
        </p:nvSpPr>
        <p:spPr>
          <a:xfrm>
            <a:off x="689113" y="1895060"/>
            <a:ext cx="10747513" cy="1323439"/>
          </a:xfrm>
          <a:prstGeom prst="rect">
            <a:avLst/>
          </a:prstGeom>
          <a:noFill/>
        </p:spPr>
        <p:txBody>
          <a:bodyPr wrap="square" rtlCol="0">
            <a:spAutoFit/>
          </a:bodyPr>
          <a:lstStyle/>
          <a:p>
            <a:r>
              <a:rPr kumimoji="1" lang="en-US" altLang="ja-JP" sz="2000" dirty="0">
                <a:latin typeface="+mn-ea"/>
              </a:rPr>
              <a:t>PowerPoint</a:t>
            </a:r>
            <a:r>
              <a:rPr kumimoji="1" lang="ja-JP" altLang="en-US" sz="2000" dirty="0">
                <a:latin typeface="+mn-ea"/>
              </a:rPr>
              <a:t>の録音は各スライドごとに別の録音データになります。そのため、話をしながらスライドを切り替えてしまうと、その時の音声が途切れてしまうことがあります。次のスライドに進む際は、少し間を置いて、何も録音しない余白を作るように意識していただくのがおすすめです。</a:t>
            </a:r>
          </a:p>
        </p:txBody>
      </p:sp>
      <p:pic>
        <p:nvPicPr>
          <p:cNvPr id="7" name="図 6">
            <a:extLst>
              <a:ext uri="{FF2B5EF4-FFF2-40B4-BE49-F238E27FC236}">
                <a16:creationId xmlns:a16="http://schemas.microsoft.com/office/drawing/2014/main" id="{6DBF2A68-9D8E-49D2-B09B-0F6285D1C170}"/>
              </a:ext>
            </a:extLst>
          </p:cNvPr>
          <p:cNvPicPr>
            <a:picLocks noChangeAspect="1"/>
          </p:cNvPicPr>
          <p:nvPr/>
        </p:nvPicPr>
        <p:blipFill>
          <a:blip r:embed="rId2"/>
          <a:stretch>
            <a:fillRect/>
          </a:stretch>
        </p:blipFill>
        <p:spPr>
          <a:xfrm>
            <a:off x="100012" y="1560648"/>
            <a:ext cx="11991975" cy="3086100"/>
          </a:xfrm>
          <a:prstGeom prst="rect">
            <a:avLst/>
          </a:prstGeom>
        </p:spPr>
      </p:pic>
      <p:sp>
        <p:nvSpPr>
          <p:cNvPr id="8" name="テキスト ボックス 7">
            <a:extLst>
              <a:ext uri="{FF2B5EF4-FFF2-40B4-BE49-F238E27FC236}">
                <a16:creationId xmlns:a16="http://schemas.microsoft.com/office/drawing/2014/main" id="{85AE1D95-BBC7-4683-A5A4-10032615BBF7}"/>
              </a:ext>
            </a:extLst>
          </p:cNvPr>
          <p:cNvSpPr txBox="1"/>
          <p:nvPr/>
        </p:nvSpPr>
        <p:spPr>
          <a:xfrm>
            <a:off x="1099930" y="4737109"/>
            <a:ext cx="5685182" cy="461665"/>
          </a:xfrm>
          <a:prstGeom prst="rect">
            <a:avLst/>
          </a:prstGeom>
          <a:noFill/>
        </p:spPr>
        <p:txBody>
          <a:bodyPr wrap="square" rtlCol="0">
            <a:spAutoFit/>
          </a:bodyPr>
          <a:lstStyle/>
          <a:p>
            <a:r>
              <a:rPr kumimoji="1" lang="ja-JP" altLang="en-US" sz="2400" b="1" dirty="0"/>
              <a:t>◎マイク設定をご確認ください</a:t>
            </a:r>
          </a:p>
        </p:txBody>
      </p:sp>
      <p:sp>
        <p:nvSpPr>
          <p:cNvPr id="9" name="テキスト ボックス 8">
            <a:extLst>
              <a:ext uri="{FF2B5EF4-FFF2-40B4-BE49-F238E27FC236}">
                <a16:creationId xmlns:a16="http://schemas.microsoft.com/office/drawing/2014/main" id="{CB64AE79-E2A9-4B30-9189-567F03A4810F}"/>
              </a:ext>
            </a:extLst>
          </p:cNvPr>
          <p:cNvSpPr txBox="1"/>
          <p:nvPr/>
        </p:nvSpPr>
        <p:spPr>
          <a:xfrm>
            <a:off x="410818" y="5242017"/>
            <a:ext cx="11317356" cy="1661993"/>
          </a:xfrm>
          <a:prstGeom prst="rect">
            <a:avLst/>
          </a:prstGeom>
          <a:noFill/>
        </p:spPr>
        <p:txBody>
          <a:bodyPr wrap="square" rtlCol="0">
            <a:spAutoFit/>
          </a:bodyPr>
          <a:lstStyle/>
          <a:p>
            <a:r>
              <a:rPr kumimoji="1" lang="en-US" altLang="ja-JP" dirty="0">
                <a:latin typeface="+mn-ea"/>
              </a:rPr>
              <a:t>※</a:t>
            </a:r>
            <a:r>
              <a:rPr kumimoji="1" lang="ja-JP" altLang="en-US" dirty="0">
                <a:latin typeface="+mn-ea"/>
              </a:rPr>
              <a:t>いきなり全部を録音するのではなく、試しに１枚目だけの録音をして実際の音量、音質の確認をお願いします。</a:t>
            </a:r>
            <a:endParaRPr kumimoji="1" lang="en-US" altLang="ja-JP" dirty="0">
              <a:latin typeface="+mn-ea"/>
            </a:endParaRPr>
          </a:p>
          <a:p>
            <a:r>
              <a:rPr lang="ja-JP" altLang="en-US" sz="1600" dirty="0">
                <a:latin typeface="+mn-ea"/>
              </a:rPr>
              <a:t>音がゆがむ場合・自動的に音量が変わってしまうことが分かった場合は、マイクのプロパティを確認していただき「ノイズ制御」「音響エコーキャンセル」「オートゲインコントロール」「</a:t>
            </a:r>
            <a:r>
              <a:rPr lang="en-US" altLang="ja-JP" sz="1600" dirty="0">
                <a:latin typeface="+mn-ea"/>
              </a:rPr>
              <a:t>DC</a:t>
            </a:r>
            <a:r>
              <a:rPr lang="ja-JP" altLang="en-US" sz="1600" dirty="0">
                <a:latin typeface="+mn-ea"/>
              </a:rPr>
              <a:t>オフセット除去」など音量などを自動修正する機能のチェックを外してみてください。</a:t>
            </a:r>
            <a:r>
              <a:rPr lang="en-US" altLang="ja-JP" sz="1600" dirty="0">
                <a:latin typeface="+mn-ea"/>
              </a:rPr>
              <a:t>(</a:t>
            </a:r>
            <a:r>
              <a:rPr lang="ja-JP" altLang="en-US" sz="1600" dirty="0">
                <a:latin typeface="+mn-ea"/>
              </a:rPr>
              <a:t>マイクによってはこれらの項目はありません</a:t>
            </a:r>
            <a:r>
              <a:rPr lang="en-US" altLang="ja-JP" sz="1600" dirty="0">
                <a:latin typeface="+mn-ea"/>
              </a:rPr>
              <a:t>)</a:t>
            </a:r>
            <a:endParaRPr kumimoji="1" lang="en-US" altLang="ja-JP" sz="1600" dirty="0">
              <a:latin typeface="+mn-ea"/>
            </a:endParaRPr>
          </a:p>
          <a:p>
            <a:endParaRPr kumimoji="1" lang="ja-JP" altLang="en-US" dirty="0"/>
          </a:p>
        </p:txBody>
      </p:sp>
      <p:sp>
        <p:nvSpPr>
          <p:cNvPr id="3" name="スライド番号プレースホルダー 2">
            <a:extLst>
              <a:ext uri="{FF2B5EF4-FFF2-40B4-BE49-F238E27FC236}">
                <a16:creationId xmlns:a16="http://schemas.microsoft.com/office/drawing/2014/main" id="{F1B8F51D-CA96-440B-BC50-F22A079A76B7}"/>
              </a:ext>
            </a:extLst>
          </p:cNvPr>
          <p:cNvSpPr>
            <a:spLocks noGrp="1"/>
          </p:cNvSpPr>
          <p:nvPr>
            <p:ph type="sldNum" sz="quarter" idx="12"/>
          </p:nvPr>
        </p:nvSpPr>
        <p:spPr/>
        <p:txBody>
          <a:bodyPr/>
          <a:lstStyle/>
          <a:p>
            <a:fld id="{A28DA87B-CF59-44EC-A419-957B60A6F331}" type="slidenum">
              <a:rPr kumimoji="1" lang="ja-JP" altLang="en-US" smtClean="0"/>
              <a:t>6</a:t>
            </a:fld>
            <a:endParaRPr kumimoji="1" lang="ja-JP" altLang="en-US"/>
          </a:p>
        </p:txBody>
      </p:sp>
    </p:spTree>
    <p:extLst>
      <p:ext uri="{BB962C8B-B14F-4D97-AF65-F5344CB8AC3E}">
        <p14:creationId xmlns:p14="http://schemas.microsoft.com/office/powerpoint/2010/main" val="96203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D32BC6-5943-4B01-BD91-47E0279B09CD}"/>
              </a:ext>
            </a:extLst>
          </p:cNvPr>
          <p:cNvSpPr txBox="1"/>
          <p:nvPr/>
        </p:nvSpPr>
        <p:spPr>
          <a:xfrm>
            <a:off x="1510747" y="2505670"/>
            <a:ext cx="9170505" cy="1846659"/>
          </a:xfrm>
          <a:prstGeom prst="rect">
            <a:avLst/>
          </a:prstGeom>
          <a:noFill/>
        </p:spPr>
        <p:txBody>
          <a:bodyPr wrap="square" rtlCol="0">
            <a:spAutoFit/>
          </a:bodyPr>
          <a:lstStyle/>
          <a:p>
            <a:pPr algn="ctr"/>
            <a:r>
              <a:rPr kumimoji="1" lang="en-US" altLang="ja-JP" sz="4800" b="1" dirty="0">
                <a:latin typeface="+mn-ea"/>
              </a:rPr>
              <a:t>Windows</a:t>
            </a:r>
          </a:p>
          <a:p>
            <a:pPr algn="ctr"/>
            <a:r>
              <a:rPr lang="en-US" altLang="ja-JP" sz="4800" b="1" dirty="0">
                <a:latin typeface="+mn-ea"/>
              </a:rPr>
              <a:t>PowerPoint2013/2016</a:t>
            </a:r>
            <a:r>
              <a:rPr lang="ja-JP" altLang="en-US" sz="4800" b="1" dirty="0">
                <a:latin typeface="+mn-ea"/>
              </a:rPr>
              <a:t>の場合</a:t>
            </a:r>
            <a:endParaRPr kumimoji="1" lang="en-US" altLang="ja-JP" sz="4800" b="1" dirty="0">
              <a:latin typeface="+mn-ea"/>
            </a:endParaRPr>
          </a:p>
          <a:p>
            <a:pPr algn="ctr"/>
            <a:endParaRPr kumimoji="1" lang="ja-JP" altLang="en-US" dirty="0"/>
          </a:p>
        </p:txBody>
      </p:sp>
      <p:sp>
        <p:nvSpPr>
          <p:cNvPr id="3" name="スライド番号プレースホルダー 2">
            <a:extLst>
              <a:ext uri="{FF2B5EF4-FFF2-40B4-BE49-F238E27FC236}">
                <a16:creationId xmlns:a16="http://schemas.microsoft.com/office/drawing/2014/main" id="{B0194D00-DE35-4605-9A06-D4CD5346493A}"/>
              </a:ext>
            </a:extLst>
          </p:cNvPr>
          <p:cNvSpPr>
            <a:spLocks noGrp="1"/>
          </p:cNvSpPr>
          <p:nvPr>
            <p:ph type="sldNum" sz="quarter" idx="12"/>
          </p:nvPr>
        </p:nvSpPr>
        <p:spPr/>
        <p:txBody>
          <a:bodyPr/>
          <a:lstStyle/>
          <a:p>
            <a:fld id="{A28DA87B-CF59-44EC-A419-957B60A6F331}" type="slidenum">
              <a:rPr kumimoji="1" lang="ja-JP" altLang="en-US" smtClean="0"/>
              <a:t>7</a:t>
            </a:fld>
            <a:endParaRPr kumimoji="1" lang="ja-JP" altLang="en-US"/>
          </a:p>
        </p:txBody>
      </p:sp>
    </p:spTree>
    <p:extLst>
      <p:ext uri="{BB962C8B-B14F-4D97-AF65-F5344CB8AC3E}">
        <p14:creationId xmlns:p14="http://schemas.microsoft.com/office/powerpoint/2010/main" val="299810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B29A5CA-DC1E-4846-9E82-21D960379569}"/>
              </a:ext>
            </a:extLst>
          </p:cNvPr>
          <p:cNvPicPr>
            <a:picLocks noChangeAspect="1"/>
          </p:cNvPicPr>
          <p:nvPr/>
        </p:nvPicPr>
        <p:blipFill>
          <a:blip r:embed="rId2"/>
          <a:stretch>
            <a:fillRect/>
          </a:stretch>
        </p:blipFill>
        <p:spPr>
          <a:xfrm>
            <a:off x="109537" y="542925"/>
            <a:ext cx="11972925" cy="5772150"/>
          </a:xfrm>
          <a:prstGeom prst="rect">
            <a:avLst/>
          </a:prstGeom>
        </p:spPr>
      </p:pic>
      <p:sp>
        <p:nvSpPr>
          <p:cNvPr id="2" name="正方形/長方形 1">
            <a:extLst>
              <a:ext uri="{FF2B5EF4-FFF2-40B4-BE49-F238E27FC236}">
                <a16:creationId xmlns:a16="http://schemas.microsoft.com/office/drawing/2014/main" id="{D7401E09-B50F-4F47-935E-3BBFD382574B}"/>
              </a:ext>
            </a:extLst>
          </p:cNvPr>
          <p:cNvSpPr/>
          <p:nvPr/>
        </p:nvSpPr>
        <p:spPr>
          <a:xfrm>
            <a:off x="0" y="6215270"/>
            <a:ext cx="12082462" cy="22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AC3E77B-B100-4635-8383-D46F3B062D6F}"/>
              </a:ext>
            </a:extLst>
          </p:cNvPr>
          <p:cNvSpPr>
            <a:spLocks noGrp="1"/>
          </p:cNvSpPr>
          <p:nvPr>
            <p:ph type="sldNum" sz="quarter" idx="12"/>
          </p:nvPr>
        </p:nvSpPr>
        <p:spPr/>
        <p:txBody>
          <a:bodyPr/>
          <a:lstStyle/>
          <a:p>
            <a:fld id="{A28DA87B-CF59-44EC-A419-957B60A6F331}" type="slidenum">
              <a:rPr kumimoji="1" lang="ja-JP" altLang="en-US" smtClean="0"/>
              <a:t>8</a:t>
            </a:fld>
            <a:endParaRPr kumimoji="1" lang="ja-JP" altLang="en-US"/>
          </a:p>
        </p:txBody>
      </p:sp>
    </p:spTree>
    <p:extLst>
      <p:ext uri="{BB962C8B-B14F-4D97-AF65-F5344CB8AC3E}">
        <p14:creationId xmlns:p14="http://schemas.microsoft.com/office/powerpoint/2010/main" val="10498074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1316</Words>
  <Application>Microsoft Office PowerPoint</Application>
  <PresentationFormat>ワイド画面</PresentationFormat>
  <Paragraphs>113</Paragraphs>
  <Slides>26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26</vt:i4>
      </vt:variant>
    </vt:vector>
  </HeadingPairs>
  <TitlesOfParts>
    <vt:vector size="30" baseType="lpstr">
      <vt:lpstr>游ゴシック</vt:lpstr>
      <vt:lpstr>游ゴシック Light</vt:lpstr>
      <vt:lpstr>Arial</vt:lpstr>
      <vt:lpstr>Office テーマ</vt:lpstr>
      <vt:lpstr>第６８回日本病跡学会総会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第６８回日本病跡学会総会</dc:title>
  <dc:creator>emi837011061218@outlook.jp</dc:creator>
  <cp:lastModifiedBy>emi837011061218@outlook.jp</cp:lastModifiedBy>
  <cp:revision>4</cp:revision>
  <dcterms:created xsi:type="dcterms:W3CDTF">2021-08-24T00:46:41Z</dcterms:created>
  <dcterms:modified xsi:type="dcterms:W3CDTF">2021-08-24T08:01:46Z</dcterms:modified>
</cp:coreProperties>
</file>