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337" r:id="rId2"/>
    <p:sldId id="4350" r:id="rId3"/>
    <p:sldId id="4341" r:id="rId4"/>
    <p:sldId id="4344" r:id="rId5"/>
    <p:sldId id="4345" r:id="rId6"/>
    <p:sldId id="4342" r:id="rId7"/>
    <p:sldId id="4343" r:id="rId8"/>
    <p:sldId id="4346" r:id="rId9"/>
    <p:sldId id="4347" r:id="rId10"/>
  </p:sldIdLst>
  <p:sldSz cx="10691813" cy="7559675"/>
  <p:notesSz cx="6807200" cy="9939338"/>
  <p:defaultTextStyle>
    <a:defPPr>
      <a:defRPr lang="ja-JP"/>
    </a:defPPr>
    <a:lvl1pPr marL="0" algn="l" defTabSz="1042744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1pPr>
    <a:lvl2pPr marL="521373" algn="l" defTabSz="1042744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2pPr>
    <a:lvl3pPr marL="1042744" algn="l" defTabSz="1042744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3pPr>
    <a:lvl4pPr marL="1564117" algn="l" defTabSz="1042744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4pPr>
    <a:lvl5pPr marL="2085489" algn="l" defTabSz="1042744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5pPr>
    <a:lvl6pPr marL="2606860" algn="l" defTabSz="1042744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1042744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1042744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1042744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416" y="10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621A-FD8B-4491-9D5F-6BD8AA493BC2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25D17-246D-467C-824E-F055869F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526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E281F-17D1-470D-A32A-4A48DBC966B4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423E-DE75-4CC0-AA26-B949EC29E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6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44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373" algn="l" defTabSz="1042744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744" algn="l" defTabSz="1042744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117" algn="l" defTabSz="1042744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489" algn="l" defTabSz="1042744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6860" algn="l" defTabSz="1042744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1042744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1042744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1042744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7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592" y="302739"/>
            <a:ext cx="7038777" cy="645022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1" y="4857793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581" y="3204115"/>
            <a:ext cx="908804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4592" y="1763926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2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202" y="300989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592" y="1581934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591" y="1763926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0798C-A1C3-EF4C-3AE9-AC3D633D24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活用にあたっての注意　</a:t>
            </a:r>
            <a:r>
              <a:rPr kumimoji="1" lang="en-US" altLang="ja-JP" dirty="0">
                <a:solidFill>
                  <a:srgbClr val="FF0000"/>
                </a:solidFill>
              </a:rPr>
              <a:t>202</a:t>
            </a:r>
            <a:r>
              <a:rPr lang="en-US" altLang="ja-JP" dirty="0">
                <a:solidFill>
                  <a:srgbClr val="FF0000"/>
                </a:solidFill>
              </a:rPr>
              <a:t>3</a:t>
            </a:r>
            <a:r>
              <a:rPr kumimoji="1" lang="ja-JP" altLang="en-US" dirty="0">
                <a:solidFill>
                  <a:srgbClr val="FF0000"/>
                </a:solidFill>
              </a:rPr>
              <a:t>年</a:t>
            </a:r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kumimoji="1" lang="ja-JP" altLang="en-US" dirty="0">
                <a:solidFill>
                  <a:srgbClr val="FF0000"/>
                </a:solidFill>
              </a:rPr>
              <a:t>月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41CF91-8143-2098-CAA3-72ABAABF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91" y="1763926"/>
            <a:ext cx="9622632" cy="5493012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3200" dirty="0"/>
              <a:t>本資料は、</a:t>
            </a:r>
            <a:r>
              <a:rPr lang="en-US" altLang="ja-JP" sz="3200" dirty="0"/>
              <a:t>JSPS</a:t>
            </a:r>
            <a:r>
              <a:rPr lang="ja-JP" altLang="en-US" sz="3200" dirty="0"/>
              <a:t>科研費「災害時要配慮者に対する多職種が連携した「食べる支援」体制の構築」により作成した公開資料であり、「出所明示」さえしていただければ、自由にご活用いただけます</a:t>
            </a:r>
            <a:endParaRPr lang="en-US" altLang="ja-JP" sz="3200" dirty="0"/>
          </a:p>
          <a:p>
            <a:r>
              <a:rPr lang="ja-JP" altLang="en-US" sz="3200" dirty="0"/>
              <a:t>イラストの著作権も含めて、上記研究事業の成果物としての公開資料としています。各資料への転載などにおいても、出典の明記さえされていれば問題無いはずですので、ぜひご活用ください。</a:t>
            </a:r>
            <a:endParaRPr lang="en-US" altLang="ja-JP" sz="3200" dirty="0"/>
          </a:p>
          <a:p>
            <a:r>
              <a:rPr lang="ja-JP" altLang="en-US" sz="3200" dirty="0"/>
              <a:t>それぞれの自治体等の事情に合わせて「改変」された場合は、出典に「改変」と追記ください</a:t>
            </a:r>
            <a:endParaRPr lang="en-US" altLang="ja-JP" sz="3200" dirty="0"/>
          </a:p>
          <a:p>
            <a:r>
              <a:rPr lang="ja-JP" altLang="en-US" sz="3200" dirty="0"/>
              <a:t>もし悩む部分があれば、最終頁にあるメールアドレスまでお問合せください</a:t>
            </a:r>
            <a:endParaRPr lang="en-US" altLang="ja-JP" sz="3200" dirty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6016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94B81A25-64CC-ABBD-921C-CEFDDC5B4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00" y="0"/>
            <a:ext cx="73292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4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C37DFE64-1B7F-43E5-276D-B28D35EA2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0" y="1619597"/>
            <a:ext cx="1075104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7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BE8B6B9-ED39-18AC-47C1-6C66FF593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-5385"/>
            <a:ext cx="9217024" cy="757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0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5FC8A82-4AE7-65BF-78A5-2CF24E0FD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993"/>
            <a:ext cx="10607689" cy="62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1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A8BD2525-3738-0C38-5D67-098ACE672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8" y="1134"/>
            <a:ext cx="9506483" cy="75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4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EC58F33D-0528-04AA-780F-577D9ECD0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56"/>
            <a:ext cx="10674418" cy="66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6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D31B9BBB-023B-A55F-012D-FACC04D55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02" y="0"/>
            <a:ext cx="7929544" cy="75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150DAB2F-59A8-C153-D661-74B47C6FA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" y="1547588"/>
            <a:ext cx="10585263" cy="45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06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6743</TotalTime>
  <Words>135</Words>
  <Application>Microsoft Office PowerPoint</Application>
  <PresentationFormat>ユーザー設定</PresentationFormat>
  <Paragraphs>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テーマ</vt:lpstr>
      <vt:lpstr>活用にあたっての注意　2023年5月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tmdu mfs</dc:creator>
  <cp:lastModifiedBy>康一</cp:lastModifiedBy>
  <cp:revision>161</cp:revision>
  <cp:lastPrinted>2023-01-16T05:02:25Z</cp:lastPrinted>
  <dcterms:created xsi:type="dcterms:W3CDTF">2014-06-25T02:02:22Z</dcterms:created>
  <dcterms:modified xsi:type="dcterms:W3CDTF">2024-08-26T14:18:18Z</dcterms:modified>
</cp:coreProperties>
</file>